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66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9191317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3768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14" name="Shape 21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1773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3" name="Shape 22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24" name="Shape 22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76795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4" name="Shape 2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35" name="Shape 2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33885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8944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41" name="Shape 1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13067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68185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58" name="Shape 15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01692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906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5056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0" name="Shape 18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81" name="Shape 18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48395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92" name="Shape 19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65135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05" name="Shape 20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84326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2"/>
        <p:cNvGrpSpPr/>
        <p:nvPr/>
      </p:nvGrpSpPr>
      <p:grpSpPr>
        <a:xfrm>
          <a:off x="0" y="0"/>
          <a:ext cx="0" cy="0"/>
          <a:chOff x="0" y="0"/>
          <a:chExt cx="0" cy="0"/>
        </a:xfrm>
      </p:grpSpPr>
      <p:sp>
        <p:nvSpPr>
          <p:cNvPr id="23" name="Shape 23"/>
          <p:cNvSpPr/>
          <p:nvPr/>
        </p:nvSpPr>
        <p:spPr>
          <a:xfrm>
            <a:off x="228600" y="228600"/>
            <a:ext cx="8695944" cy="6035039"/>
          </a:xfrm>
          <a:prstGeom prst="roundRect">
            <a:avLst>
              <a:gd name="adj" fmla="val 1272"/>
            </a:avLst>
          </a:prstGeom>
          <a:gradFill>
            <a:gsLst>
              <a:gs pos="0">
                <a:srgbClr val="0293E0"/>
              </a:gs>
              <a:gs pos="100000">
                <a:srgbClr val="81D2FE"/>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ndara"/>
              <a:ea typeface="Candara"/>
              <a:cs typeface="Candara"/>
              <a:sym typeface="Candara"/>
            </a:endParaRPr>
          </a:p>
        </p:txBody>
      </p:sp>
      <p:grpSp>
        <p:nvGrpSpPr>
          <p:cNvPr id="24" name="Shape 24"/>
          <p:cNvGrpSpPr/>
          <p:nvPr/>
        </p:nvGrpSpPr>
        <p:grpSpPr>
          <a:xfrm>
            <a:off x="211664" y="5353963"/>
            <a:ext cx="8723376" cy="1331580"/>
            <a:chOff x="-3905250" y="4294187"/>
            <a:chExt cx="13011150" cy="1892300"/>
          </a:xfrm>
        </p:grpSpPr>
        <p:sp>
          <p:nvSpPr>
            <p:cNvPr id="25" name="Shape 25"/>
            <p:cNvSpPr/>
            <p:nvPr/>
          </p:nvSpPr>
          <p:spPr>
            <a:xfrm>
              <a:off x="4810125" y="4500562"/>
              <a:ext cx="4295775" cy="1016000"/>
            </a:xfrm>
            <a:custGeom>
              <a:avLst/>
              <a:gdLst/>
              <a:ahLst/>
              <a:cxnLst/>
              <a:rect l="0" t="0" r="0" b="0"/>
              <a:pathLst>
                <a:path w="120000" h="120000" extrusionOk="0">
                  <a:moveTo>
                    <a:pt x="119733" y="0"/>
                  </a:moveTo>
                  <a:lnTo>
                    <a:pt x="119733" y="0"/>
                  </a:lnTo>
                  <a:lnTo>
                    <a:pt x="114678" y="3375"/>
                  </a:lnTo>
                  <a:lnTo>
                    <a:pt x="109534" y="7125"/>
                  </a:lnTo>
                  <a:lnTo>
                    <a:pt x="104301" y="11250"/>
                  </a:lnTo>
                  <a:lnTo>
                    <a:pt x="98891" y="15375"/>
                  </a:lnTo>
                  <a:lnTo>
                    <a:pt x="93392" y="20250"/>
                  </a:lnTo>
                  <a:lnTo>
                    <a:pt x="87716" y="25125"/>
                  </a:lnTo>
                  <a:lnTo>
                    <a:pt x="81951" y="30750"/>
                  </a:lnTo>
                  <a:lnTo>
                    <a:pt x="76008" y="36375"/>
                  </a:lnTo>
                  <a:lnTo>
                    <a:pt x="76008" y="36375"/>
                  </a:lnTo>
                  <a:lnTo>
                    <a:pt x="65277" y="47250"/>
                  </a:lnTo>
                  <a:lnTo>
                    <a:pt x="54811" y="57000"/>
                  </a:lnTo>
                  <a:lnTo>
                    <a:pt x="44789" y="66000"/>
                  </a:lnTo>
                  <a:lnTo>
                    <a:pt x="35121" y="74625"/>
                  </a:lnTo>
                  <a:lnTo>
                    <a:pt x="25898" y="82125"/>
                  </a:lnTo>
                  <a:lnTo>
                    <a:pt x="16940" y="88875"/>
                  </a:lnTo>
                  <a:lnTo>
                    <a:pt x="8337" y="95250"/>
                  </a:lnTo>
                  <a:lnTo>
                    <a:pt x="0" y="100875"/>
                  </a:lnTo>
                  <a:lnTo>
                    <a:pt x="0" y="100875"/>
                  </a:lnTo>
                  <a:lnTo>
                    <a:pt x="5764" y="104250"/>
                  </a:lnTo>
                  <a:lnTo>
                    <a:pt x="11263" y="107250"/>
                  </a:lnTo>
                  <a:lnTo>
                    <a:pt x="16585" y="109875"/>
                  </a:lnTo>
                  <a:lnTo>
                    <a:pt x="21818" y="112125"/>
                  </a:lnTo>
                  <a:lnTo>
                    <a:pt x="26873" y="114375"/>
                  </a:lnTo>
                  <a:lnTo>
                    <a:pt x="31751" y="115875"/>
                  </a:lnTo>
                  <a:lnTo>
                    <a:pt x="36452" y="117375"/>
                  </a:lnTo>
                  <a:lnTo>
                    <a:pt x="41064" y="118500"/>
                  </a:lnTo>
                  <a:lnTo>
                    <a:pt x="45587" y="119250"/>
                  </a:lnTo>
                  <a:lnTo>
                    <a:pt x="49933" y="119625"/>
                  </a:lnTo>
                  <a:lnTo>
                    <a:pt x="54101" y="120000"/>
                  </a:lnTo>
                  <a:lnTo>
                    <a:pt x="58181" y="120000"/>
                  </a:lnTo>
                  <a:lnTo>
                    <a:pt x="62172" y="119625"/>
                  </a:lnTo>
                  <a:lnTo>
                    <a:pt x="66075" y="119250"/>
                  </a:lnTo>
                  <a:lnTo>
                    <a:pt x="69800" y="118500"/>
                  </a:lnTo>
                  <a:lnTo>
                    <a:pt x="73436" y="117375"/>
                  </a:lnTo>
                  <a:lnTo>
                    <a:pt x="76895" y="116250"/>
                  </a:lnTo>
                  <a:lnTo>
                    <a:pt x="80354" y="114750"/>
                  </a:lnTo>
                  <a:lnTo>
                    <a:pt x="83636" y="112875"/>
                  </a:lnTo>
                  <a:lnTo>
                    <a:pt x="86917" y="111000"/>
                  </a:lnTo>
                  <a:lnTo>
                    <a:pt x="90022" y="108750"/>
                  </a:lnTo>
                  <a:lnTo>
                    <a:pt x="93126" y="106500"/>
                  </a:lnTo>
                  <a:lnTo>
                    <a:pt x="96053" y="103875"/>
                  </a:lnTo>
                  <a:lnTo>
                    <a:pt x="98980" y="101250"/>
                  </a:lnTo>
                  <a:lnTo>
                    <a:pt x="101818" y="98250"/>
                  </a:lnTo>
                  <a:lnTo>
                    <a:pt x="104567" y="95250"/>
                  </a:lnTo>
                  <a:lnTo>
                    <a:pt x="107228" y="91875"/>
                  </a:lnTo>
                  <a:lnTo>
                    <a:pt x="109889" y="88500"/>
                  </a:lnTo>
                  <a:lnTo>
                    <a:pt x="114944" y="81000"/>
                  </a:lnTo>
                  <a:lnTo>
                    <a:pt x="119822" y="73125"/>
                  </a:lnTo>
                  <a:lnTo>
                    <a:pt x="119822" y="73125"/>
                  </a:lnTo>
                  <a:lnTo>
                    <a:pt x="120000" y="72750"/>
                  </a:lnTo>
                  <a:lnTo>
                    <a:pt x="120000" y="72750"/>
                  </a:lnTo>
                  <a:lnTo>
                    <a:pt x="120000" y="0"/>
                  </a:lnTo>
                  <a:lnTo>
                    <a:pt x="120000" y="0"/>
                  </a:lnTo>
                  <a:lnTo>
                    <a:pt x="119733" y="0"/>
                  </a:lnTo>
                  <a:lnTo>
                    <a:pt x="119733" y="0"/>
                  </a:lnTo>
                  <a:close/>
                </a:path>
              </a:pathLst>
            </a:custGeom>
            <a:solidFill>
              <a:schemeClr val="lt2">
                <a:alpha val="28627"/>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26" name="Shape 26"/>
            <p:cNvSpPr/>
            <p:nvPr/>
          </p:nvSpPr>
          <p:spPr>
            <a:xfrm>
              <a:off x="-309562" y="4318000"/>
              <a:ext cx="8280401" cy="1209675"/>
            </a:xfrm>
            <a:custGeom>
              <a:avLst/>
              <a:gdLst/>
              <a:ahLst/>
              <a:cxnLst/>
              <a:rect l="0" t="0" r="0" b="0"/>
              <a:pathLst>
                <a:path w="120000" h="120000" extrusionOk="0">
                  <a:moveTo>
                    <a:pt x="120000" y="112440"/>
                  </a:moveTo>
                  <a:lnTo>
                    <a:pt x="120000" y="112440"/>
                  </a:lnTo>
                  <a:lnTo>
                    <a:pt x="117377" y="110236"/>
                  </a:lnTo>
                  <a:lnTo>
                    <a:pt x="114662" y="108031"/>
                  </a:lnTo>
                  <a:lnTo>
                    <a:pt x="109003" y="102677"/>
                  </a:lnTo>
                  <a:lnTo>
                    <a:pt x="103021" y="96062"/>
                  </a:lnTo>
                  <a:lnTo>
                    <a:pt x="96717" y="88818"/>
                  </a:lnTo>
                  <a:lnTo>
                    <a:pt x="90046" y="80000"/>
                  </a:lnTo>
                  <a:lnTo>
                    <a:pt x="83006" y="70236"/>
                  </a:lnTo>
                  <a:lnTo>
                    <a:pt x="75598" y="58897"/>
                  </a:lnTo>
                  <a:lnTo>
                    <a:pt x="67776" y="46614"/>
                  </a:lnTo>
                  <a:lnTo>
                    <a:pt x="67776" y="46614"/>
                  </a:lnTo>
                  <a:lnTo>
                    <a:pt x="64693" y="41889"/>
                  </a:lnTo>
                  <a:lnTo>
                    <a:pt x="61702" y="37165"/>
                  </a:lnTo>
                  <a:lnTo>
                    <a:pt x="58803" y="33070"/>
                  </a:lnTo>
                  <a:lnTo>
                    <a:pt x="55904" y="28976"/>
                  </a:lnTo>
                  <a:lnTo>
                    <a:pt x="53098" y="25511"/>
                  </a:lnTo>
                  <a:lnTo>
                    <a:pt x="50383" y="22047"/>
                  </a:lnTo>
                  <a:lnTo>
                    <a:pt x="47714" y="18897"/>
                  </a:lnTo>
                  <a:lnTo>
                    <a:pt x="45092" y="16062"/>
                  </a:lnTo>
                  <a:lnTo>
                    <a:pt x="42561" y="13543"/>
                  </a:lnTo>
                  <a:lnTo>
                    <a:pt x="40030" y="11338"/>
                  </a:lnTo>
                  <a:lnTo>
                    <a:pt x="35245" y="7244"/>
                  </a:lnTo>
                  <a:lnTo>
                    <a:pt x="30690" y="4409"/>
                  </a:lnTo>
                  <a:lnTo>
                    <a:pt x="26411" y="2204"/>
                  </a:lnTo>
                  <a:lnTo>
                    <a:pt x="22315" y="629"/>
                  </a:lnTo>
                  <a:lnTo>
                    <a:pt x="18450" y="0"/>
                  </a:lnTo>
                  <a:lnTo>
                    <a:pt x="14815" y="0"/>
                  </a:lnTo>
                  <a:lnTo>
                    <a:pt x="11411" y="629"/>
                  </a:lnTo>
                  <a:lnTo>
                    <a:pt x="8236" y="1574"/>
                  </a:lnTo>
                  <a:lnTo>
                    <a:pt x="5291" y="3149"/>
                  </a:lnTo>
                  <a:lnTo>
                    <a:pt x="2530" y="5039"/>
                  </a:lnTo>
                  <a:lnTo>
                    <a:pt x="0" y="7559"/>
                  </a:lnTo>
                  <a:lnTo>
                    <a:pt x="0" y="7559"/>
                  </a:lnTo>
                  <a:lnTo>
                    <a:pt x="3542" y="10393"/>
                  </a:lnTo>
                  <a:lnTo>
                    <a:pt x="7223" y="13543"/>
                  </a:lnTo>
                  <a:lnTo>
                    <a:pt x="11042" y="17637"/>
                  </a:lnTo>
                  <a:lnTo>
                    <a:pt x="15000" y="22047"/>
                  </a:lnTo>
                  <a:lnTo>
                    <a:pt x="19095" y="27401"/>
                  </a:lnTo>
                  <a:lnTo>
                    <a:pt x="23328" y="33070"/>
                  </a:lnTo>
                  <a:lnTo>
                    <a:pt x="27745" y="39370"/>
                  </a:lnTo>
                  <a:lnTo>
                    <a:pt x="32254" y="46614"/>
                  </a:lnTo>
                  <a:lnTo>
                    <a:pt x="32254" y="46614"/>
                  </a:lnTo>
                  <a:lnTo>
                    <a:pt x="40398" y="59527"/>
                  </a:lnTo>
                  <a:lnTo>
                    <a:pt x="48128" y="70866"/>
                  </a:lnTo>
                  <a:lnTo>
                    <a:pt x="55398" y="81259"/>
                  </a:lnTo>
                  <a:lnTo>
                    <a:pt x="58941" y="85669"/>
                  </a:lnTo>
                  <a:lnTo>
                    <a:pt x="62300" y="90078"/>
                  </a:lnTo>
                  <a:lnTo>
                    <a:pt x="65613" y="94173"/>
                  </a:lnTo>
                  <a:lnTo>
                    <a:pt x="68834" y="97637"/>
                  </a:lnTo>
                  <a:lnTo>
                    <a:pt x="71963" y="101102"/>
                  </a:lnTo>
                  <a:lnTo>
                    <a:pt x="75000" y="104251"/>
                  </a:lnTo>
                  <a:lnTo>
                    <a:pt x="77944" y="106771"/>
                  </a:lnTo>
                  <a:lnTo>
                    <a:pt x="80797" y="109291"/>
                  </a:lnTo>
                  <a:lnTo>
                    <a:pt x="83558" y="111496"/>
                  </a:lnTo>
                  <a:lnTo>
                    <a:pt x="86273" y="113700"/>
                  </a:lnTo>
                  <a:lnTo>
                    <a:pt x="88895" y="115275"/>
                  </a:lnTo>
                  <a:lnTo>
                    <a:pt x="91426" y="116535"/>
                  </a:lnTo>
                  <a:lnTo>
                    <a:pt x="93865" y="117795"/>
                  </a:lnTo>
                  <a:lnTo>
                    <a:pt x="96257" y="118740"/>
                  </a:lnTo>
                  <a:lnTo>
                    <a:pt x="98604" y="119370"/>
                  </a:lnTo>
                  <a:lnTo>
                    <a:pt x="100858" y="120000"/>
                  </a:lnTo>
                  <a:lnTo>
                    <a:pt x="103021" y="120000"/>
                  </a:lnTo>
                  <a:lnTo>
                    <a:pt x="105138" y="120000"/>
                  </a:lnTo>
                  <a:lnTo>
                    <a:pt x="107208" y="119685"/>
                  </a:lnTo>
                  <a:lnTo>
                    <a:pt x="109187" y="119370"/>
                  </a:lnTo>
                  <a:lnTo>
                    <a:pt x="111119" y="118740"/>
                  </a:lnTo>
                  <a:lnTo>
                    <a:pt x="113006" y="117795"/>
                  </a:lnTo>
                  <a:lnTo>
                    <a:pt x="114846" y="116535"/>
                  </a:lnTo>
                  <a:lnTo>
                    <a:pt x="116595" y="115275"/>
                  </a:lnTo>
                  <a:lnTo>
                    <a:pt x="118343" y="114015"/>
                  </a:lnTo>
                  <a:lnTo>
                    <a:pt x="120000" y="112440"/>
                  </a:lnTo>
                  <a:lnTo>
                    <a:pt x="120000" y="112440"/>
                  </a:lnTo>
                  <a:close/>
                </a:path>
              </a:pathLst>
            </a:custGeom>
            <a:solidFill>
              <a:schemeClr val="lt2">
                <a:alpha val="40000"/>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27" name="Shape 27"/>
            <p:cNvSpPr/>
            <p:nvPr/>
          </p:nvSpPr>
          <p:spPr>
            <a:xfrm>
              <a:off x="3175" y="4335462"/>
              <a:ext cx="8166099" cy="1101725"/>
            </a:xfrm>
            <a:custGeom>
              <a:avLst/>
              <a:gdLst/>
              <a:ahLst/>
              <a:cxnLst/>
              <a:rect l="0" t="0" r="0" b="0"/>
              <a:pathLst>
                <a:path w="120000" h="120000" extrusionOk="0">
                  <a:moveTo>
                    <a:pt x="0" y="12103"/>
                  </a:moveTo>
                  <a:lnTo>
                    <a:pt x="0" y="12103"/>
                  </a:lnTo>
                  <a:lnTo>
                    <a:pt x="419" y="11412"/>
                  </a:lnTo>
                  <a:lnTo>
                    <a:pt x="1679" y="9682"/>
                  </a:lnTo>
                  <a:lnTo>
                    <a:pt x="3825" y="7262"/>
                  </a:lnTo>
                  <a:lnTo>
                    <a:pt x="5225" y="5878"/>
                  </a:lnTo>
                  <a:lnTo>
                    <a:pt x="6858" y="4495"/>
                  </a:lnTo>
                  <a:lnTo>
                    <a:pt x="8678" y="3458"/>
                  </a:lnTo>
                  <a:lnTo>
                    <a:pt x="10777" y="2420"/>
                  </a:lnTo>
                  <a:lnTo>
                    <a:pt x="13063" y="1383"/>
                  </a:lnTo>
                  <a:lnTo>
                    <a:pt x="15629" y="691"/>
                  </a:lnTo>
                  <a:lnTo>
                    <a:pt x="18429" y="345"/>
                  </a:lnTo>
                  <a:lnTo>
                    <a:pt x="21461" y="0"/>
                  </a:lnTo>
                  <a:lnTo>
                    <a:pt x="24727" y="345"/>
                  </a:lnTo>
                  <a:lnTo>
                    <a:pt x="28227" y="1037"/>
                  </a:lnTo>
                  <a:lnTo>
                    <a:pt x="32006" y="2420"/>
                  </a:lnTo>
                  <a:lnTo>
                    <a:pt x="36018" y="4149"/>
                  </a:lnTo>
                  <a:lnTo>
                    <a:pt x="40264" y="6916"/>
                  </a:lnTo>
                  <a:lnTo>
                    <a:pt x="44790" y="10028"/>
                  </a:lnTo>
                  <a:lnTo>
                    <a:pt x="49595" y="13832"/>
                  </a:lnTo>
                  <a:lnTo>
                    <a:pt x="54634" y="18328"/>
                  </a:lnTo>
                  <a:lnTo>
                    <a:pt x="59953" y="23861"/>
                  </a:lnTo>
                  <a:lnTo>
                    <a:pt x="65505" y="30086"/>
                  </a:lnTo>
                  <a:lnTo>
                    <a:pt x="71337" y="37348"/>
                  </a:lnTo>
                  <a:lnTo>
                    <a:pt x="77449" y="45994"/>
                  </a:lnTo>
                  <a:lnTo>
                    <a:pt x="83841" y="55331"/>
                  </a:lnTo>
                  <a:lnTo>
                    <a:pt x="90513" y="65706"/>
                  </a:lnTo>
                  <a:lnTo>
                    <a:pt x="97465" y="77463"/>
                  </a:lnTo>
                  <a:lnTo>
                    <a:pt x="104696" y="90259"/>
                  </a:lnTo>
                  <a:lnTo>
                    <a:pt x="112208" y="104438"/>
                  </a:lnTo>
                  <a:lnTo>
                    <a:pt x="120000" y="12000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28" name="Shape 28"/>
            <p:cNvSpPr/>
            <p:nvPr/>
          </p:nvSpPr>
          <p:spPr>
            <a:xfrm>
              <a:off x="4156075" y="4316412"/>
              <a:ext cx="4940299" cy="927100"/>
            </a:xfrm>
            <a:custGeom>
              <a:avLst/>
              <a:gdLst/>
              <a:ahLst/>
              <a:cxnLst/>
              <a:rect l="0" t="0" r="0" b="0"/>
              <a:pathLst>
                <a:path w="120000" h="120000" extrusionOk="0">
                  <a:moveTo>
                    <a:pt x="0" y="119999"/>
                  </a:moveTo>
                  <a:lnTo>
                    <a:pt x="0" y="119999"/>
                  </a:lnTo>
                  <a:lnTo>
                    <a:pt x="3470" y="115068"/>
                  </a:lnTo>
                  <a:lnTo>
                    <a:pt x="12956" y="102328"/>
                  </a:lnTo>
                  <a:lnTo>
                    <a:pt x="19511" y="93698"/>
                  </a:lnTo>
                  <a:lnTo>
                    <a:pt x="27069" y="84246"/>
                  </a:lnTo>
                  <a:lnTo>
                    <a:pt x="35475" y="73972"/>
                  </a:lnTo>
                  <a:lnTo>
                    <a:pt x="44498" y="62876"/>
                  </a:lnTo>
                  <a:lnTo>
                    <a:pt x="54061" y="52191"/>
                  </a:lnTo>
                  <a:lnTo>
                    <a:pt x="63856" y="41506"/>
                  </a:lnTo>
                  <a:lnTo>
                    <a:pt x="73881" y="31643"/>
                  </a:lnTo>
                  <a:lnTo>
                    <a:pt x="83830" y="22191"/>
                  </a:lnTo>
                  <a:lnTo>
                    <a:pt x="88766" y="18082"/>
                  </a:lnTo>
                  <a:lnTo>
                    <a:pt x="93547" y="13972"/>
                  </a:lnTo>
                  <a:lnTo>
                    <a:pt x="98329" y="10684"/>
                  </a:lnTo>
                  <a:lnTo>
                    <a:pt x="102956" y="7397"/>
                  </a:lnTo>
                  <a:lnTo>
                    <a:pt x="107506" y="4931"/>
                  </a:lnTo>
                  <a:lnTo>
                    <a:pt x="111825" y="2876"/>
                  </a:lnTo>
                  <a:lnTo>
                    <a:pt x="115989" y="1232"/>
                  </a:lnTo>
                  <a:lnTo>
                    <a:pt x="120000" y="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29" name="Shape 29"/>
            <p:cNvSpPr/>
            <p:nvPr/>
          </p:nvSpPr>
          <p:spPr>
            <a:xfrm>
              <a:off x="-3905250" y="4294187"/>
              <a:ext cx="13011149" cy="1892300"/>
            </a:xfrm>
            <a:custGeom>
              <a:avLst/>
              <a:gdLst/>
              <a:ahLst/>
              <a:cxnLst/>
              <a:rect l="0" t="0" r="0" b="0"/>
              <a:pathLst>
                <a:path w="120000" h="120000" extrusionOk="0">
                  <a:moveTo>
                    <a:pt x="119941" y="51543"/>
                  </a:moveTo>
                  <a:lnTo>
                    <a:pt x="119941" y="51543"/>
                  </a:lnTo>
                  <a:lnTo>
                    <a:pt x="118828" y="54563"/>
                  </a:lnTo>
                  <a:lnTo>
                    <a:pt x="117715" y="57382"/>
                  </a:lnTo>
                  <a:lnTo>
                    <a:pt x="116544" y="60000"/>
                  </a:lnTo>
                  <a:lnTo>
                    <a:pt x="115344" y="62416"/>
                  </a:lnTo>
                  <a:lnTo>
                    <a:pt x="114114" y="64832"/>
                  </a:lnTo>
                  <a:lnTo>
                    <a:pt x="112825" y="67046"/>
                  </a:lnTo>
                  <a:lnTo>
                    <a:pt x="111508" y="68859"/>
                  </a:lnTo>
                  <a:lnTo>
                    <a:pt x="110131" y="70671"/>
                  </a:lnTo>
                  <a:lnTo>
                    <a:pt x="108696" y="72281"/>
                  </a:lnTo>
                  <a:lnTo>
                    <a:pt x="107203" y="73489"/>
                  </a:lnTo>
                  <a:lnTo>
                    <a:pt x="105651" y="74697"/>
                  </a:lnTo>
                  <a:lnTo>
                    <a:pt x="104040" y="75503"/>
                  </a:lnTo>
                  <a:lnTo>
                    <a:pt x="102371" y="76308"/>
                  </a:lnTo>
                  <a:lnTo>
                    <a:pt x="100614" y="76711"/>
                  </a:lnTo>
                  <a:lnTo>
                    <a:pt x="98799" y="76711"/>
                  </a:lnTo>
                  <a:lnTo>
                    <a:pt x="96896" y="76510"/>
                  </a:lnTo>
                  <a:lnTo>
                    <a:pt x="94904" y="76107"/>
                  </a:lnTo>
                  <a:lnTo>
                    <a:pt x="92855" y="75503"/>
                  </a:lnTo>
                  <a:lnTo>
                    <a:pt x="90717" y="74496"/>
                  </a:lnTo>
                  <a:lnTo>
                    <a:pt x="88462" y="73087"/>
                  </a:lnTo>
                  <a:lnTo>
                    <a:pt x="86120" y="71476"/>
                  </a:lnTo>
                  <a:lnTo>
                    <a:pt x="83689" y="69463"/>
                  </a:lnTo>
                  <a:lnTo>
                    <a:pt x="81171" y="67248"/>
                  </a:lnTo>
                  <a:lnTo>
                    <a:pt x="78535" y="64630"/>
                  </a:lnTo>
                  <a:lnTo>
                    <a:pt x="75783" y="61610"/>
                  </a:lnTo>
                  <a:lnTo>
                    <a:pt x="72942" y="58187"/>
                  </a:lnTo>
                  <a:lnTo>
                    <a:pt x="69956" y="54362"/>
                  </a:lnTo>
                  <a:lnTo>
                    <a:pt x="66881" y="50335"/>
                  </a:lnTo>
                  <a:lnTo>
                    <a:pt x="63660" y="45704"/>
                  </a:lnTo>
                  <a:lnTo>
                    <a:pt x="60351" y="40872"/>
                  </a:lnTo>
                  <a:lnTo>
                    <a:pt x="56896" y="35637"/>
                  </a:lnTo>
                  <a:lnTo>
                    <a:pt x="53294" y="29798"/>
                  </a:lnTo>
                  <a:lnTo>
                    <a:pt x="53294" y="29798"/>
                  </a:lnTo>
                  <a:lnTo>
                    <a:pt x="49721" y="24161"/>
                  </a:lnTo>
                  <a:lnTo>
                    <a:pt x="46266" y="19328"/>
                  </a:lnTo>
                  <a:lnTo>
                    <a:pt x="42957" y="14899"/>
                  </a:lnTo>
                  <a:lnTo>
                    <a:pt x="39795" y="11275"/>
                  </a:lnTo>
                  <a:lnTo>
                    <a:pt x="36778" y="8255"/>
                  </a:lnTo>
                  <a:lnTo>
                    <a:pt x="33879" y="5637"/>
                  </a:lnTo>
                  <a:lnTo>
                    <a:pt x="31127" y="3624"/>
                  </a:lnTo>
                  <a:lnTo>
                    <a:pt x="28521" y="2013"/>
                  </a:lnTo>
                  <a:lnTo>
                    <a:pt x="26002" y="1006"/>
                  </a:lnTo>
                  <a:lnTo>
                    <a:pt x="23660" y="201"/>
                  </a:lnTo>
                  <a:lnTo>
                    <a:pt x="21405" y="0"/>
                  </a:lnTo>
                  <a:lnTo>
                    <a:pt x="19297" y="0"/>
                  </a:lnTo>
                  <a:lnTo>
                    <a:pt x="17306" y="402"/>
                  </a:lnTo>
                  <a:lnTo>
                    <a:pt x="15431" y="1006"/>
                  </a:lnTo>
                  <a:lnTo>
                    <a:pt x="13674" y="2013"/>
                  </a:lnTo>
                  <a:lnTo>
                    <a:pt x="12035" y="3020"/>
                  </a:lnTo>
                  <a:lnTo>
                    <a:pt x="10483" y="4429"/>
                  </a:lnTo>
                  <a:lnTo>
                    <a:pt x="9077" y="5838"/>
                  </a:lnTo>
                  <a:lnTo>
                    <a:pt x="7759" y="7449"/>
                  </a:lnTo>
                  <a:lnTo>
                    <a:pt x="6588" y="9261"/>
                  </a:lnTo>
                  <a:lnTo>
                    <a:pt x="5475" y="10872"/>
                  </a:lnTo>
                  <a:lnTo>
                    <a:pt x="4509" y="12684"/>
                  </a:lnTo>
                  <a:lnTo>
                    <a:pt x="3631" y="14496"/>
                  </a:lnTo>
                  <a:lnTo>
                    <a:pt x="2840" y="16107"/>
                  </a:lnTo>
                  <a:lnTo>
                    <a:pt x="2166" y="17718"/>
                  </a:lnTo>
                  <a:lnTo>
                    <a:pt x="1581" y="19328"/>
                  </a:lnTo>
                  <a:lnTo>
                    <a:pt x="702" y="21744"/>
                  </a:lnTo>
                  <a:lnTo>
                    <a:pt x="175" y="23557"/>
                  </a:lnTo>
                  <a:lnTo>
                    <a:pt x="0" y="24161"/>
                  </a:lnTo>
                  <a:lnTo>
                    <a:pt x="0" y="120000"/>
                  </a:lnTo>
                  <a:lnTo>
                    <a:pt x="119941" y="120000"/>
                  </a:lnTo>
                  <a:lnTo>
                    <a:pt x="119941" y="120000"/>
                  </a:lnTo>
                  <a:lnTo>
                    <a:pt x="120000" y="119395"/>
                  </a:lnTo>
                  <a:lnTo>
                    <a:pt x="120000" y="119395"/>
                  </a:lnTo>
                  <a:lnTo>
                    <a:pt x="120000" y="51342"/>
                  </a:lnTo>
                  <a:lnTo>
                    <a:pt x="120000" y="51342"/>
                  </a:lnTo>
                  <a:lnTo>
                    <a:pt x="119941" y="51543"/>
                  </a:lnTo>
                  <a:lnTo>
                    <a:pt x="119941" y="51543"/>
                  </a:lnTo>
                  <a:close/>
                </a:path>
              </a:pathLst>
            </a:custGeom>
            <a:solidFill>
              <a:schemeClr val="lt1"/>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grpSp>
      <p:sp>
        <p:nvSpPr>
          <p:cNvPr id="30" name="Shape 30"/>
          <p:cNvSpPr txBox="1">
            <a:spLocks noGrp="1"/>
          </p:cNvSpPr>
          <p:nvPr>
            <p:ph type="ctrTitle"/>
          </p:nvPr>
        </p:nvSpPr>
        <p:spPr>
          <a:xfrm>
            <a:off x="685800" y="1600200"/>
            <a:ext cx="7772400" cy="1780107"/>
          </a:xfrm>
          <a:prstGeom prst="rect">
            <a:avLst/>
          </a:prstGeom>
          <a:noFill/>
          <a:ln>
            <a:noFill/>
          </a:ln>
        </p:spPr>
        <p:txBody>
          <a:bodyPr lIns="91425" tIns="91425" rIns="91425" bIns="91425" anchor="b" anchorCtr="0"/>
          <a:lstStyle>
            <a:lvl1pPr marL="0" marR="0" lvl="0" indent="0" algn="ctr" rtl="0">
              <a:spcBef>
                <a:spcPts val="0"/>
              </a:spcBef>
              <a:buClr>
                <a:srgbClr val="FFFFFF"/>
              </a:buClr>
              <a:buFont typeface="Candara"/>
              <a:buNone/>
              <a:defRPr sz="4400" b="0" i="0" u="none" strike="noStrike" cap="none">
                <a:solidFill>
                  <a:srgbClr val="FFFFFF"/>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31" name="Shape 31"/>
          <p:cNvSpPr txBox="1">
            <a:spLocks noGrp="1"/>
          </p:cNvSpPr>
          <p:nvPr>
            <p:ph type="subTitle" idx="1"/>
          </p:nvPr>
        </p:nvSpPr>
        <p:spPr>
          <a:xfrm>
            <a:off x="1371600" y="3556001"/>
            <a:ext cx="6400799" cy="1473199"/>
          </a:xfrm>
          <a:prstGeom prst="rect">
            <a:avLst/>
          </a:prstGeom>
          <a:noFill/>
          <a:ln>
            <a:noFill/>
          </a:ln>
        </p:spPr>
        <p:txBody>
          <a:bodyPr lIns="91425" tIns="91425" rIns="91425" bIns="91425" anchor="t" anchorCtr="0"/>
          <a:lstStyle>
            <a:lvl1pPr marL="0" marR="0" lvl="0" indent="0" algn="ctr" rtl="0">
              <a:spcBef>
                <a:spcPts val="400"/>
              </a:spcBef>
              <a:buClr>
                <a:schemeClr val="accent1"/>
              </a:buClr>
              <a:buFont typeface="Noto Sans Symbols"/>
              <a:buNone/>
              <a:defRPr sz="2000" b="0" i="0" u="none" strike="noStrike" cap="none">
                <a:solidFill>
                  <a:srgbClr val="FFFFFF"/>
                </a:solidFill>
                <a:latin typeface="Candara"/>
                <a:ea typeface="Candara"/>
                <a:cs typeface="Candara"/>
                <a:sym typeface="Candara"/>
              </a:defRPr>
            </a:lvl1pPr>
            <a:lvl2pPr marL="457200" marR="0" lvl="1" indent="0" algn="ctr" rtl="0">
              <a:spcBef>
                <a:spcPts val="440"/>
              </a:spcBef>
              <a:buClr>
                <a:schemeClr val="accent1"/>
              </a:buClr>
              <a:buFont typeface="Noto Sans Symbols"/>
              <a:buNone/>
              <a:defRPr sz="2200" b="0" i="0" u="none" strike="noStrike" cap="none">
                <a:solidFill>
                  <a:srgbClr val="888888"/>
                </a:solidFill>
                <a:latin typeface="Candara"/>
                <a:ea typeface="Candara"/>
                <a:cs typeface="Candara"/>
                <a:sym typeface="Candara"/>
              </a:defRPr>
            </a:lvl2pPr>
            <a:lvl3pPr marL="914400" marR="0" lvl="2" indent="0" algn="ctr" rtl="0">
              <a:spcBef>
                <a:spcPts val="400"/>
              </a:spcBef>
              <a:buClr>
                <a:schemeClr val="accent1"/>
              </a:buClr>
              <a:buFont typeface="Noto Sans Symbols"/>
              <a:buNone/>
              <a:defRPr sz="2000" b="0" i="0" u="none" strike="noStrike" cap="none">
                <a:solidFill>
                  <a:srgbClr val="888888"/>
                </a:solidFill>
                <a:latin typeface="Candara"/>
                <a:ea typeface="Candara"/>
                <a:cs typeface="Candara"/>
                <a:sym typeface="Candara"/>
              </a:defRPr>
            </a:lvl3pPr>
            <a:lvl4pPr marL="1371600" marR="0" lvl="3" indent="0" algn="ctr" rtl="0">
              <a:spcBef>
                <a:spcPts val="360"/>
              </a:spcBef>
              <a:buClr>
                <a:schemeClr val="accent1"/>
              </a:buClr>
              <a:buFont typeface="Noto Sans Symbols"/>
              <a:buNone/>
              <a:defRPr sz="1800" b="0" i="0" u="none" strike="noStrike" cap="none">
                <a:solidFill>
                  <a:srgbClr val="888888"/>
                </a:solidFill>
                <a:latin typeface="Candara"/>
                <a:ea typeface="Candara"/>
                <a:cs typeface="Candara"/>
                <a:sym typeface="Candara"/>
              </a:defRPr>
            </a:lvl4pPr>
            <a:lvl5pPr marL="1828800" marR="0" lvl="4" indent="0" algn="ctr" rtl="0">
              <a:spcBef>
                <a:spcPts val="320"/>
              </a:spcBef>
              <a:buClr>
                <a:schemeClr val="accent1"/>
              </a:buClr>
              <a:buFont typeface="Noto Sans Symbols"/>
              <a:buNone/>
              <a:defRPr sz="1600" b="0" i="0" u="none" strike="noStrike" cap="none">
                <a:solidFill>
                  <a:srgbClr val="888888"/>
                </a:solidFill>
                <a:latin typeface="Candara"/>
                <a:ea typeface="Candara"/>
                <a:cs typeface="Candara"/>
                <a:sym typeface="Candara"/>
              </a:defRPr>
            </a:lvl5pPr>
            <a:lvl6pPr marL="2286000" marR="0" lvl="5" indent="0" algn="ctr" rtl="0">
              <a:spcBef>
                <a:spcPts val="384"/>
              </a:spcBef>
              <a:buClr>
                <a:schemeClr val="accent1"/>
              </a:buClr>
              <a:buFont typeface="Noto Sans Symbols"/>
              <a:buNone/>
              <a:defRPr sz="1400" b="0" i="0" u="none" strike="noStrike" cap="none">
                <a:solidFill>
                  <a:srgbClr val="888888"/>
                </a:solidFill>
                <a:latin typeface="Candara"/>
                <a:ea typeface="Candara"/>
                <a:cs typeface="Candara"/>
                <a:sym typeface="Candara"/>
              </a:defRPr>
            </a:lvl6pPr>
            <a:lvl7pPr marL="2743200" marR="0" lvl="6" indent="0" algn="ctr" rtl="0">
              <a:spcBef>
                <a:spcPts val="384"/>
              </a:spcBef>
              <a:buClr>
                <a:schemeClr val="accent1"/>
              </a:buClr>
              <a:buFont typeface="Noto Sans Symbols"/>
              <a:buNone/>
              <a:defRPr sz="1400" b="0" i="0" u="none" strike="noStrike" cap="none">
                <a:solidFill>
                  <a:srgbClr val="888888"/>
                </a:solidFill>
                <a:latin typeface="Candara"/>
                <a:ea typeface="Candara"/>
                <a:cs typeface="Candara"/>
                <a:sym typeface="Candara"/>
              </a:defRPr>
            </a:lvl7pPr>
            <a:lvl8pPr marL="3200400" marR="0" lvl="7" indent="0" algn="ctr" rtl="0">
              <a:spcBef>
                <a:spcPts val="384"/>
              </a:spcBef>
              <a:buClr>
                <a:schemeClr val="accent1"/>
              </a:buClr>
              <a:buFont typeface="Noto Sans Symbols"/>
              <a:buNone/>
              <a:defRPr sz="1400" b="0" i="0" u="none" strike="noStrike" cap="none">
                <a:solidFill>
                  <a:srgbClr val="888888"/>
                </a:solidFill>
                <a:latin typeface="Candara"/>
                <a:ea typeface="Candara"/>
                <a:cs typeface="Candara"/>
                <a:sym typeface="Candara"/>
              </a:defRPr>
            </a:lvl8pPr>
            <a:lvl9pPr marL="3657600" marR="0" lvl="8" indent="0" algn="ctr" rtl="0">
              <a:spcBef>
                <a:spcPts val="384"/>
              </a:spcBef>
              <a:buClr>
                <a:schemeClr val="accent1"/>
              </a:buClr>
              <a:buFont typeface="Noto Sans Symbols"/>
              <a:buNone/>
              <a:defRPr sz="1400" b="0" i="0" u="none" strike="noStrike" cap="none">
                <a:solidFill>
                  <a:srgbClr val="888888"/>
                </a:solidFill>
                <a:latin typeface="Candara"/>
                <a:ea typeface="Candara"/>
                <a:cs typeface="Candara"/>
                <a:sym typeface="Candara"/>
              </a:defRPr>
            </a:lvl9pPr>
          </a:lstStyle>
          <a:p>
            <a:endParaRPr/>
          </a:p>
        </p:txBody>
      </p:sp>
      <p:sp>
        <p:nvSpPr>
          <p:cNvPr id="32" name="Shape 32"/>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33" name="Shape 33"/>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34" name="Shape 34"/>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Candara"/>
              <a:buNone/>
              <a:defRPr sz="4400" b="0" i="0" u="none" strike="noStrike" cap="none">
                <a:solidFill>
                  <a:srgbClr val="FFFFFF"/>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5" name="Shape 115"/>
          <p:cNvSpPr txBox="1">
            <a:spLocks noGrp="1"/>
          </p:cNvSpPr>
          <p:nvPr>
            <p:ph type="body" idx="1"/>
          </p:nvPr>
        </p:nvSpPr>
        <p:spPr>
          <a:xfrm rot="5400000">
            <a:off x="2850885" y="696648"/>
            <a:ext cx="3450695" cy="7408332"/>
          </a:xfrm>
          <a:prstGeom prst="rect">
            <a:avLst/>
          </a:prstGeom>
          <a:noFill/>
          <a:ln>
            <a:noFill/>
          </a:ln>
        </p:spPr>
        <p:txBody>
          <a:bodyPr lIns="91425" tIns="91425" rIns="91425" bIns="91425" anchor="ctr" anchorCtr="0"/>
          <a:lstStyle>
            <a:lvl1pPr marL="274320" marR="0" lvl="0" indent="-121920" algn="l" rtl="0">
              <a:spcBef>
                <a:spcPts val="480"/>
              </a:spcBef>
              <a:buClr>
                <a:schemeClr val="accent1"/>
              </a:buClr>
              <a:buSzPct val="100000"/>
              <a:buFont typeface="Noto Sans Symbols"/>
              <a:buChar char="∗"/>
              <a:defRPr sz="2400" b="0" i="0" u="none" strike="noStrike" cap="none">
                <a:solidFill>
                  <a:schemeClr val="dk2"/>
                </a:solidFill>
                <a:latin typeface="Candara"/>
                <a:ea typeface="Candara"/>
                <a:cs typeface="Candara"/>
                <a:sym typeface="Candara"/>
              </a:defRPr>
            </a:lvl1pPr>
            <a:lvl2pPr marL="576263" marR="0" lvl="1" indent="-144462" algn="l" rtl="0">
              <a:spcBef>
                <a:spcPts val="440"/>
              </a:spcBef>
              <a:buClr>
                <a:schemeClr val="accent1"/>
              </a:buClr>
              <a:buSzPct val="100000"/>
              <a:buFont typeface="Noto Sans Symbols"/>
              <a:buChar char="∗"/>
              <a:defRPr sz="2200" b="0" i="0" u="none" strike="noStrike" cap="none">
                <a:solidFill>
                  <a:schemeClr val="dk2"/>
                </a:solidFill>
                <a:latin typeface="Candara"/>
                <a:ea typeface="Candara"/>
                <a:cs typeface="Candara"/>
                <a:sym typeface="Candara"/>
              </a:defRPr>
            </a:lvl2pPr>
            <a:lvl3pPr marL="855663" marR="0" lvl="2" indent="-106362" algn="l" rtl="0">
              <a:spcBef>
                <a:spcPts val="400"/>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3pPr>
            <a:lvl4pPr marL="1143000" marR="0" lvl="3" indent="-114300" algn="l" rtl="0">
              <a:spcBef>
                <a:spcPts val="360"/>
              </a:spcBef>
              <a:buClr>
                <a:schemeClr val="accent1"/>
              </a:buClr>
              <a:buSzPct val="100000"/>
              <a:buFont typeface="Noto Sans Symbols"/>
              <a:buChar char="∗"/>
              <a:defRPr sz="1800" b="0" i="0" u="none" strike="noStrike" cap="none">
                <a:solidFill>
                  <a:schemeClr val="dk2"/>
                </a:solidFill>
                <a:latin typeface="Candara"/>
                <a:ea typeface="Candara"/>
                <a:cs typeface="Candara"/>
                <a:sym typeface="Candara"/>
              </a:defRPr>
            </a:lvl4pPr>
            <a:lvl5pPr marL="1463040" marR="0" lvl="4" indent="-129539" algn="l" rtl="0">
              <a:spcBef>
                <a:spcPts val="320"/>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5pPr>
            <a:lvl6pPr marL="1783079" marR="0" lvl="5" indent="-144779"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6pPr>
            <a:lvl7pPr marL="2103120" marR="0" lvl="6" indent="-14732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7pPr>
            <a:lvl8pPr marL="2423160" marR="0" lvl="7" indent="-14986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8pPr>
            <a:lvl9pPr marL="2743200" marR="0" lvl="8" indent="-13970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9pPr>
          </a:lstStyle>
          <a:p>
            <a:endParaRPr/>
          </a:p>
        </p:txBody>
      </p:sp>
      <p:sp>
        <p:nvSpPr>
          <p:cNvPr id="116" name="Shape 116"/>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117" name="Shape 117"/>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118" name="Shape 118"/>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19"/>
        <p:cNvGrpSpPr/>
        <p:nvPr/>
      </p:nvGrpSpPr>
      <p:grpSpPr>
        <a:xfrm>
          <a:off x="0" y="0"/>
          <a:ext cx="0" cy="0"/>
          <a:chOff x="0" y="0"/>
          <a:chExt cx="0" cy="0"/>
        </a:xfrm>
      </p:grpSpPr>
      <p:sp>
        <p:nvSpPr>
          <p:cNvPr id="120" name="Shape 120"/>
          <p:cNvSpPr/>
          <p:nvPr/>
        </p:nvSpPr>
        <p:spPr>
          <a:xfrm>
            <a:off x="228600" y="228600"/>
            <a:ext cx="8695944" cy="1426464"/>
          </a:xfrm>
          <a:prstGeom prst="roundRect">
            <a:avLst>
              <a:gd name="adj" fmla="val 7136"/>
            </a:avLst>
          </a:prstGeom>
          <a:gradFill>
            <a:gsLst>
              <a:gs pos="0">
                <a:srgbClr val="0293E0"/>
              </a:gs>
              <a:gs pos="90000">
                <a:srgbClr val="81D2FE"/>
              </a:gs>
              <a:gs pos="100000">
                <a:srgbClr val="81D2FE"/>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ndara"/>
              <a:ea typeface="Candara"/>
              <a:cs typeface="Candara"/>
              <a:sym typeface="Candara"/>
            </a:endParaRPr>
          </a:p>
        </p:txBody>
      </p:sp>
      <p:sp>
        <p:nvSpPr>
          <p:cNvPr id="121" name="Shape 121"/>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122" name="Shape 122"/>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123" name="Shape 123"/>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grpSp>
        <p:nvGrpSpPr>
          <p:cNvPr id="124" name="Shape 124"/>
          <p:cNvGrpSpPr/>
          <p:nvPr/>
        </p:nvGrpSpPr>
        <p:grpSpPr>
          <a:xfrm>
            <a:off x="211664" y="714191"/>
            <a:ext cx="8723376" cy="1331580"/>
            <a:chOff x="-3905250" y="4294187"/>
            <a:chExt cx="13011150" cy="1892300"/>
          </a:xfrm>
        </p:grpSpPr>
        <p:sp>
          <p:nvSpPr>
            <p:cNvPr id="125" name="Shape 125"/>
            <p:cNvSpPr/>
            <p:nvPr/>
          </p:nvSpPr>
          <p:spPr>
            <a:xfrm>
              <a:off x="4810125" y="4500562"/>
              <a:ext cx="4295775" cy="1016000"/>
            </a:xfrm>
            <a:custGeom>
              <a:avLst/>
              <a:gdLst/>
              <a:ahLst/>
              <a:cxnLst/>
              <a:rect l="0" t="0" r="0" b="0"/>
              <a:pathLst>
                <a:path w="120000" h="120000" extrusionOk="0">
                  <a:moveTo>
                    <a:pt x="119733" y="0"/>
                  </a:moveTo>
                  <a:lnTo>
                    <a:pt x="119733" y="0"/>
                  </a:lnTo>
                  <a:lnTo>
                    <a:pt x="114678" y="3375"/>
                  </a:lnTo>
                  <a:lnTo>
                    <a:pt x="109534" y="7125"/>
                  </a:lnTo>
                  <a:lnTo>
                    <a:pt x="104301" y="11250"/>
                  </a:lnTo>
                  <a:lnTo>
                    <a:pt x="98891" y="15375"/>
                  </a:lnTo>
                  <a:lnTo>
                    <a:pt x="93392" y="20250"/>
                  </a:lnTo>
                  <a:lnTo>
                    <a:pt x="87716" y="25125"/>
                  </a:lnTo>
                  <a:lnTo>
                    <a:pt x="81951" y="30750"/>
                  </a:lnTo>
                  <a:lnTo>
                    <a:pt x="76008" y="36375"/>
                  </a:lnTo>
                  <a:lnTo>
                    <a:pt x="76008" y="36375"/>
                  </a:lnTo>
                  <a:lnTo>
                    <a:pt x="65277" y="47250"/>
                  </a:lnTo>
                  <a:lnTo>
                    <a:pt x="54811" y="57000"/>
                  </a:lnTo>
                  <a:lnTo>
                    <a:pt x="44789" y="66000"/>
                  </a:lnTo>
                  <a:lnTo>
                    <a:pt x="35121" y="74625"/>
                  </a:lnTo>
                  <a:lnTo>
                    <a:pt x="25898" y="82125"/>
                  </a:lnTo>
                  <a:lnTo>
                    <a:pt x="16940" y="88875"/>
                  </a:lnTo>
                  <a:lnTo>
                    <a:pt x="8337" y="95250"/>
                  </a:lnTo>
                  <a:lnTo>
                    <a:pt x="0" y="100875"/>
                  </a:lnTo>
                  <a:lnTo>
                    <a:pt x="0" y="100875"/>
                  </a:lnTo>
                  <a:lnTo>
                    <a:pt x="5764" y="104250"/>
                  </a:lnTo>
                  <a:lnTo>
                    <a:pt x="11263" y="107250"/>
                  </a:lnTo>
                  <a:lnTo>
                    <a:pt x="16585" y="109875"/>
                  </a:lnTo>
                  <a:lnTo>
                    <a:pt x="21818" y="112125"/>
                  </a:lnTo>
                  <a:lnTo>
                    <a:pt x="26873" y="114375"/>
                  </a:lnTo>
                  <a:lnTo>
                    <a:pt x="31751" y="115875"/>
                  </a:lnTo>
                  <a:lnTo>
                    <a:pt x="36452" y="117375"/>
                  </a:lnTo>
                  <a:lnTo>
                    <a:pt x="41064" y="118500"/>
                  </a:lnTo>
                  <a:lnTo>
                    <a:pt x="45587" y="119250"/>
                  </a:lnTo>
                  <a:lnTo>
                    <a:pt x="49933" y="119625"/>
                  </a:lnTo>
                  <a:lnTo>
                    <a:pt x="54101" y="120000"/>
                  </a:lnTo>
                  <a:lnTo>
                    <a:pt x="58181" y="120000"/>
                  </a:lnTo>
                  <a:lnTo>
                    <a:pt x="62172" y="119625"/>
                  </a:lnTo>
                  <a:lnTo>
                    <a:pt x="66075" y="119250"/>
                  </a:lnTo>
                  <a:lnTo>
                    <a:pt x="69800" y="118500"/>
                  </a:lnTo>
                  <a:lnTo>
                    <a:pt x="73436" y="117375"/>
                  </a:lnTo>
                  <a:lnTo>
                    <a:pt x="76895" y="116250"/>
                  </a:lnTo>
                  <a:lnTo>
                    <a:pt x="80354" y="114750"/>
                  </a:lnTo>
                  <a:lnTo>
                    <a:pt x="83636" y="112875"/>
                  </a:lnTo>
                  <a:lnTo>
                    <a:pt x="86917" y="111000"/>
                  </a:lnTo>
                  <a:lnTo>
                    <a:pt x="90022" y="108750"/>
                  </a:lnTo>
                  <a:lnTo>
                    <a:pt x="93126" y="106500"/>
                  </a:lnTo>
                  <a:lnTo>
                    <a:pt x="96053" y="103875"/>
                  </a:lnTo>
                  <a:lnTo>
                    <a:pt x="98980" y="101250"/>
                  </a:lnTo>
                  <a:lnTo>
                    <a:pt x="101818" y="98250"/>
                  </a:lnTo>
                  <a:lnTo>
                    <a:pt x="104567" y="95250"/>
                  </a:lnTo>
                  <a:lnTo>
                    <a:pt x="107228" y="91875"/>
                  </a:lnTo>
                  <a:lnTo>
                    <a:pt x="109889" y="88500"/>
                  </a:lnTo>
                  <a:lnTo>
                    <a:pt x="114944" y="81000"/>
                  </a:lnTo>
                  <a:lnTo>
                    <a:pt x="119822" y="73125"/>
                  </a:lnTo>
                  <a:lnTo>
                    <a:pt x="119822" y="73125"/>
                  </a:lnTo>
                  <a:lnTo>
                    <a:pt x="120000" y="72750"/>
                  </a:lnTo>
                  <a:lnTo>
                    <a:pt x="120000" y="72750"/>
                  </a:lnTo>
                  <a:lnTo>
                    <a:pt x="120000" y="0"/>
                  </a:lnTo>
                  <a:lnTo>
                    <a:pt x="120000" y="0"/>
                  </a:lnTo>
                  <a:lnTo>
                    <a:pt x="119733" y="0"/>
                  </a:lnTo>
                  <a:lnTo>
                    <a:pt x="119733" y="0"/>
                  </a:lnTo>
                  <a:close/>
                </a:path>
              </a:pathLst>
            </a:custGeom>
            <a:solidFill>
              <a:schemeClr val="lt2">
                <a:alpha val="28627"/>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26" name="Shape 126"/>
            <p:cNvSpPr/>
            <p:nvPr/>
          </p:nvSpPr>
          <p:spPr>
            <a:xfrm>
              <a:off x="-309562" y="4318000"/>
              <a:ext cx="8280401" cy="1209675"/>
            </a:xfrm>
            <a:custGeom>
              <a:avLst/>
              <a:gdLst/>
              <a:ahLst/>
              <a:cxnLst/>
              <a:rect l="0" t="0" r="0" b="0"/>
              <a:pathLst>
                <a:path w="120000" h="120000" extrusionOk="0">
                  <a:moveTo>
                    <a:pt x="120000" y="112440"/>
                  </a:moveTo>
                  <a:lnTo>
                    <a:pt x="120000" y="112440"/>
                  </a:lnTo>
                  <a:lnTo>
                    <a:pt x="117377" y="110236"/>
                  </a:lnTo>
                  <a:lnTo>
                    <a:pt x="114662" y="108031"/>
                  </a:lnTo>
                  <a:lnTo>
                    <a:pt x="109003" y="102677"/>
                  </a:lnTo>
                  <a:lnTo>
                    <a:pt x="103021" y="96062"/>
                  </a:lnTo>
                  <a:lnTo>
                    <a:pt x="96717" y="88818"/>
                  </a:lnTo>
                  <a:lnTo>
                    <a:pt x="90046" y="80000"/>
                  </a:lnTo>
                  <a:lnTo>
                    <a:pt x="83006" y="70236"/>
                  </a:lnTo>
                  <a:lnTo>
                    <a:pt x="75598" y="58897"/>
                  </a:lnTo>
                  <a:lnTo>
                    <a:pt x="67776" y="46614"/>
                  </a:lnTo>
                  <a:lnTo>
                    <a:pt x="67776" y="46614"/>
                  </a:lnTo>
                  <a:lnTo>
                    <a:pt x="64693" y="41889"/>
                  </a:lnTo>
                  <a:lnTo>
                    <a:pt x="61702" y="37165"/>
                  </a:lnTo>
                  <a:lnTo>
                    <a:pt x="58803" y="33070"/>
                  </a:lnTo>
                  <a:lnTo>
                    <a:pt x="55904" y="28976"/>
                  </a:lnTo>
                  <a:lnTo>
                    <a:pt x="53098" y="25511"/>
                  </a:lnTo>
                  <a:lnTo>
                    <a:pt x="50383" y="22047"/>
                  </a:lnTo>
                  <a:lnTo>
                    <a:pt x="47714" y="18897"/>
                  </a:lnTo>
                  <a:lnTo>
                    <a:pt x="45092" y="16062"/>
                  </a:lnTo>
                  <a:lnTo>
                    <a:pt x="42561" y="13543"/>
                  </a:lnTo>
                  <a:lnTo>
                    <a:pt x="40030" y="11338"/>
                  </a:lnTo>
                  <a:lnTo>
                    <a:pt x="35245" y="7244"/>
                  </a:lnTo>
                  <a:lnTo>
                    <a:pt x="30690" y="4409"/>
                  </a:lnTo>
                  <a:lnTo>
                    <a:pt x="26411" y="2204"/>
                  </a:lnTo>
                  <a:lnTo>
                    <a:pt x="22315" y="629"/>
                  </a:lnTo>
                  <a:lnTo>
                    <a:pt x="18450" y="0"/>
                  </a:lnTo>
                  <a:lnTo>
                    <a:pt x="14815" y="0"/>
                  </a:lnTo>
                  <a:lnTo>
                    <a:pt x="11411" y="629"/>
                  </a:lnTo>
                  <a:lnTo>
                    <a:pt x="8236" y="1574"/>
                  </a:lnTo>
                  <a:lnTo>
                    <a:pt x="5291" y="3149"/>
                  </a:lnTo>
                  <a:lnTo>
                    <a:pt x="2530" y="5039"/>
                  </a:lnTo>
                  <a:lnTo>
                    <a:pt x="0" y="7559"/>
                  </a:lnTo>
                  <a:lnTo>
                    <a:pt x="0" y="7559"/>
                  </a:lnTo>
                  <a:lnTo>
                    <a:pt x="3542" y="10393"/>
                  </a:lnTo>
                  <a:lnTo>
                    <a:pt x="7223" y="13543"/>
                  </a:lnTo>
                  <a:lnTo>
                    <a:pt x="11042" y="17637"/>
                  </a:lnTo>
                  <a:lnTo>
                    <a:pt x="15000" y="22047"/>
                  </a:lnTo>
                  <a:lnTo>
                    <a:pt x="19095" y="27401"/>
                  </a:lnTo>
                  <a:lnTo>
                    <a:pt x="23328" y="33070"/>
                  </a:lnTo>
                  <a:lnTo>
                    <a:pt x="27745" y="39370"/>
                  </a:lnTo>
                  <a:lnTo>
                    <a:pt x="32254" y="46614"/>
                  </a:lnTo>
                  <a:lnTo>
                    <a:pt x="32254" y="46614"/>
                  </a:lnTo>
                  <a:lnTo>
                    <a:pt x="40398" y="59527"/>
                  </a:lnTo>
                  <a:lnTo>
                    <a:pt x="48128" y="70866"/>
                  </a:lnTo>
                  <a:lnTo>
                    <a:pt x="55398" y="81259"/>
                  </a:lnTo>
                  <a:lnTo>
                    <a:pt x="58941" y="85669"/>
                  </a:lnTo>
                  <a:lnTo>
                    <a:pt x="62300" y="90078"/>
                  </a:lnTo>
                  <a:lnTo>
                    <a:pt x="65613" y="94173"/>
                  </a:lnTo>
                  <a:lnTo>
                    <a:pt x="68834" y="97637"/>
                  </a:lnTo>
                  <a:lnTo>
                    <a:pt x="71963" y="101102"/>
                  </a:lnTo>
                  <a:lnTo>
                    <a:pt x="75000" y="104251"/>
                  </a:lnTo>
                  <a:lnTo>
                    <a:pt x="77944" y="106771"/>
                  </a:lnTo>
                  <a:lnTo>
                    <a:pt x="80797" y="109291"/>
                  </a:lnTo>
                  <a:lnTo>
                    <a:pt x="83558" y="111496"/>
                  </a:lnTo>
                  <a:lnTo>
                    <a:pt x="86273" y="113700"/>
                  </a:lnTo>
                  <a:lnTo>
                    <a:pt x="88895" y="115275"/>
                  </a:lnTo>
                  <a:lnTo>
                    <a:pt x="91426" y="116535"/>
                  </a:lnTo>
                  <a:lnTo>
                    <a:pt x="93865" y="117795"/>
                  </a:lnTo>
                  <a:lnTo>
                    <a:pt x="96257" y="118740"/>
                  </a:lnTo>
                  <a:lnTo>
                    <a:pt x="98604" y="119370"/>
                  </a:lnTo>
                  <a:lnTo>
                    <a:pt x="100858" y="120000"/>
                  </a:lnTo>
                  <a:lnTo>
                    <a:pt x="103021" y="120000"/>
                  </a:lnTo>
                  <a:lnTo>
                    <a:pt x="105138" y="120000"/>
                  </a:lnTo>
                  <a:lnTo>
                    <a:pt x="107208" y="119685"/>
                  </a:lnTo>
                  <a:lnTo>
                    <a:pt x="109187" y="119370"/>
                  </a:lnTo>
                  <a:lnTo>
                    <a:pt x="111119" y="118740"/>
                  </a:lnTo>
                  <a:lnTo>
                    <a:pt x="113006" y="117795"/>
                  </a:lnTo>
                  <a:lnTo>
                    <a:pt x="114846" y="116535"/>
                  </a:lnTo>
                  <a:lnTo>
                    <a:pt x="116595" y="115275"/>
                  </a:lnTo>
                  <a:lnTo>
                    <a:pt x="118343" y="114015"/>
                  </a:lnTo>
                  <a:lnTo>
                    <a:pt x="120000" y="112440"/>
                  </a:lnTo>
                  <a:lnTo>
                    <a:pt x="120000" y="112440"/>
                  </a:lnTo>
                  <a:close/>
                </a:path>
              </a:pathLst>
            </a:custGeom>
            <a:solidFill>
              <a:schemeClr val="lt2">
                <a:alpha val="40000"/>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27" name="Shape 127"/>
            <p:cNvSpPr/>
            <p:nvPr/>
          </p:nvSpPr>
          <p:spPr>
            <a:xfrm>
              <a:off x="3175" y="4335462"/>
              <a:ext cx="8166099" cy="1101725"/>
            </a:xfrm>
            <a:custGeom>
              <a:avLst/>
              <a:gdLst/>
              <a:ahLst/>
              <a:cxnLst/>
              <a:rect l="0" t="0" r="0" b="0"/>
              <a:pathLst>
                <a:path w="120000" h="120000" extrusionOk="0">
                  <a:moveTo>
                    <a:pt x="0" y="12103"/>
                  </a:moveTo>
                  <a:lnTo>
                    <a:pt x="0" y="12103"/>
                  </a:lnTo>
                  <a:lnTo>
                    <a:pt x="419" y="11412"/>
                  </a:lnTo>
                  <a:lnTo>
                    <a:pt x="1679" y="9682"/>
                  </a:lnTo>
                  <a:lnTo>
                    <a:pt x="3825" y="7262"/>
                  </a:lnTo>
                  <a:lnTo>
                    <a:pt x="5225" y="5878"/>
                  </a:lnTo>
                  <a:lnTo>
                    <a:pt x="6858" y="4495"/>
                  </a:lnTo>
                  <a:lnTo>
                    <a:pt x="8678" y="3458"/>
                  </a:lnTo>
                  <a:lnTo>
                    <a:pt x="10777" y="2420"/>
                  </a:lnTo>
                  <a:lnTo>
                    <a:pt x="13063" y="1383"/>
                  </a:lnTo>
                  <a:lnTo>
                    <a:pt x="15629" y="691"/>
                  </a:lnTo>
                  <a:lnTo>
                    <a:pt x="18429" y="345"/>
                  </a:lnTo>
                  <a:lnTo>
                    <a:pt x="21461" y="0"/>
                  </a:lnTo>
                  <a:lnTo>
                    <a:pt x="24727" y="345"/>
                  </a:lnTo>
                  <a:lnTo>
                    <a:pt x="28227" y="1037"/>
                  </a:lnTo>
                  <a:lnTo>
                    <a:pt x="32006" y="2420"/>
                  </a:lnTo>
                  <a:lnTo>
                    <a:pt x="36018" y="4149"/>
                  </a:lnTo>
                  <a:lnTo>
                    <a:pt x="40264" y="6916"/>
                  </a:lnTo>
                  <a:lnTo>
                    <a:pt x="44790" y="10028"/>
                  </a:lnTo>
                  <a:lnTo>
                    <a:pt x="49595" y="13832"/>
                  </a:lnTo>
                  <a:lnTo>
                    <a:pt x="54634" y="18328"/>
                  </a:lnTo>
                  <a:lnTo>
                    <a:pt x="59953" y="23861"/>
                  </a:lnTo>
                  <a:lnTo>
                    <a:pt x="65505" y="30086"/>
                  </a:lnTo>
                  <a:lnTo>
                    <a:pt x="71337" y="37348"/>
                  </a:lnTo>
                  <a:lnTo>
                    <a:pt x="77449" y="45994"/>
                  </a:lnTo>
                  <a:lnTo>
                    <a:pt x="83841" y="55331"/>
                  </a:lnTo>
                  <a:lnTo>
                    <a:pt x="90513" y="65706"/>
                  </a:lnTo>
                  <a:lnTo>
                    <a:pt x="97465" y="77463"/>
                  </a:lnTo>
                  <a:lnTo>
                    <a:pt x="104696" y="90259"/>
                  </a:lnTo>
                  <a:lnTo>
                    <a:pt x="112208" y="104438"/>
                  </a:lnTo>
                  <a:lnTo>
                    <a:pt x="120000" y="12000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28" name="Shape 128"/>
            <p:cNvSpPr/>
            <p:nvPr/>
          </p:nvSpPr>
          <p:spPr>
            <a:xfrm>
              <a:off x="4156075" y="4316412"/>
              <a:ext cx="4940299" cy="927100"/>
            </a:xfrm>
            <a:custGeom>
              <a:avLst/>
              <a:gdLst/>
              <a:ahLst/>
              <a:cxnLst/>
              <a:rect l="0" t="0" r="0" b="0"/>
              <a:pathLst>
                <a:path w="120000" h="120000" extrusionOk="0">
                  <a:moveTo>
                    <a:pt x="0" y="119999"/>
                  </a:moveTo>
                  <a:lnTo>
                    <a:pt x="0" y="119999"/>
                  </a:lnTo>
                  <a:lnTo>
                    <a:pt x="3470" y="115068"/>
                  </a:lnTo>
                  <a:lnTo>
                    <a:pt x="12956" y="102328"/>
                  </a:lnTo>
                  <a:lnTo>
                    <a:pt x="19511" y="93698"/>
                  </a:lnTo>
                  <a:lnTo>
                    <a:pt x="27069" y="84246"/>
                  </a:lnTo>
                  <a:lnTo>
                    <a:pt x="35475" y="73972"/>
                  </a:lnTo>
                  <a:lnTo>
                    <a:pt x="44498" y="62876"/>
                  </a:lnTo>
                  <a:lnTo>
                    <a:pt x="54061" y="52191"/>
                  </a:lnTo>
                  <a:lnTo>
                    <a:pt x="63856" y="41506"/>
                  </a:lnTo>
                  <a:lnTo>
                    <a:pt x="73881" y="31643"/>
                  </a:lnTo>
                  <a:lnTo>
                    <a:pt x="83830" y="22191"/>
                  </a:lnTo>
                  <a:lnTo>
                    <a:pt x="88766" y="18082"/>
                  </a:lnTo>
                  <a:lnTo>
                    <a:pt x="93547" y="13972"/>
                  </a:lnTo>
                  <a:lnTo>
                    <a:pt x="98329" y="10684"/>
                  </a:lnTo>
                  <a:lnTo>
                    <a:pt x="102956" y="7397"/>
                  </a:lnTo>
                  <a:lnTo>
                    <a:pt x="107506" y="4931"/>
                  </a:lnTo>
                  <a:lnTo>
                    <a:pt x="111825" y="2876"/>
                  </a:lnTo>
                  <a:lnTo>
                    <a:pt x="115989" y="1232"/>
                  </a:lnTo>
                  <a:lnTo>
                    <a:pt x="120000" y="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29" name="Shape 129"/>
            <p:cNvSpPr/>
            <p:nvPr/>
          </p:nvSpPr>
          <p:spPr>
            <a:xfrm>
              <a:off x="-3905250" y="4294187"/>
              <a:ext cx="13011149" cy="1892300"/>
            </a:xfrm>
            <a:custGeom>
              <a:avLst/>
              <a:gdLst/>
              <a:ahLst/>
              <a:cxnLst/>
              <a:rect l="0" t="0" r="0" b="0"/>
              <a:pathLst>
                <a:path w="120000" h="120000" extrusionOk="0">
                  <a:moveTo>
                    <a:pt x="119941" y="51543"/>
                  </a:moveTo>
                  <a:lnTo>
                    <a:pt x="119941" y="51543"/>
                  </a:lnTo>
                  <a:lnTo>
                    <a:pt x="118828" y="54563"/>
                  </a:lnTo>
                  <a:lnTo>
                    <a:pt x="117715" y="57382"/>
                  </a:lnTo>
                  <a:lnTo>
                    <a:pt x="116544" y="60000"/>
                  </a:lnTo>
                  <a:lnTo>
                    <a:pt x="115344" y="62416"/>
                  </a:lnTo>
                  <a:lnTo>
                    <a:pt x="114114" y="64832"/>
                  </a:lnTo>
                  <a:lnTo>
                    <a:pt x="112825" y="67046"/>
                  </a:lnTo>
                  <a:lnTo>
                    <a:pt x="111508" y="68859"/>
                  </a:lnTo>
                  <a:lnTo>
                    <a:pt x="110131" y="70671"/>
                  </a:lnTo>
                  <a:lnTo>
                    <a:pt x="108696" y="72281"/>
                  </a:lnTo>
                  <a:lnTo>
                    <a:pt x="107203" y="73489"/>
                  </a:lnTo>
                  <a:lnTo>
                    <a:pt x="105651" y="74697"/>
                  </a:lnTo>
                  <a:lnTo>
                    <a:pt x="104040" y="75503"/>
                  </a:lnTo>
                  <a:lnTo>
                    <a:pt x="102371" y="76308"/>
                  </a:lnTo>
                  <a:lnTo>
                    <a:pt x="100614" y="76711"/>
                  </a:lnTo>
                  <a:lnTo>
                    <a:pt x="98799" y="76711"/>
                  </a:lnTo>
                  <a:lnTo>
                    <a:pt x="96896" y="76510"/>
                  </a:lnTo>
                  <a:lnTo>
                    <a:pt x="94904" y="76107"/>
                  </a:lnTo>
                  <a:lnTo>
                    <a:pt x="92855" y="75503"/>
                  </a:lnTo>
                  <a:lnTo>
                    <a:pt x="90717" y="74496"/>
                  </a:lnTo>
                  <a:lnTo>
                    <a:pt x="88462" y="73087"/>
                  </a:lnTo>
                  <a:lnTo>
                    <a:pt x="86120" y="71476"/>
                  </a:lnTo>
                  <a:lnTo>
                    <a:pt x="83689" y="69463"/>
                  </a:lnTo>
                  <a:lnTo>
                    <a:pt x="81171" y="67248"/>
                  </a:lnTo>
                  <a:lnTo>
                    <a:pt x="78535" y="64630"/>
                  </a:lnTo>
                  <a:lnTo>
                    <a:pt x="75783" y="61610"/>
                  </a:lnTo>
                  <a:lnTo>
                    <a:pt x="72942" y="58187"/>
                  </a:lnTo>
                  <a:lnTo>
                    <a:pt x="69956" y="54362"/>
                  </a:lnTo>
                  <a:lnTo>
                    <a:pt x="66881" y="50335"/>
                  </a:lnTo>
                  <a:lnTo>
                    <a:pt x="63660" y="45704"/>
                  </a:lnTo>
                  <a:lnTo>
                    <a:pt x="60351" y="40872"/>
                  </a:lnTo>
                  <a:lnTo>
                    <a:pt x="56896" y="35637"/>
                  </a:lnTo>
                  <a:lnTo>
                    <a:pt x="53294" y="29798"/>
                  </a:lnTo>
                  <a:lnTo>
                    <a:pt x="53294" y="29798"/>
                  </a:lnTo>
                  <a:lnTo>
                    <a:pt x="49721" y="24161"/>
                  </a:lnTo>
                  <a:lnTo>
                    <a:pt x="46266" y="19328"/>
                  </a:lnTo>
                  <a:lnTo>
                    <a:pt x="42957" y="14899"/>
                  </a:lnTo>
                  <a:lnTo>
                    <a:pt x="39795" y="11275"/>
                  </a:lnTo>
                  <a:lnTo>
                    <a:pt x="36778" y="8255"/>
                  </a:lnTo>
                  <a:lnTo>
                    <a:pt x="33879" y="5637"/>
                  </a:lnTo>
                  <a:lnTo>
                    <a:pt x="31127" y="3624"/>
                  </a:lnTo>
                  <a:lnTo>
                    <a:pt x="28521" y="2013"/>
                  </a:lnTo>
                  <a:lnTo>
                    <a:pt x="26002" y="1006"/>
                  </a:lnTo>
                  <a:lnTo>
                    <a:pt x="23660" y="201"/>
                  </a:lnTo>
                  <a:lnTo>
                    <a:pt x="21405" y="0"/>
                  </a:lnTo>
                  <a:lnTo>
                    <a:pt x="19297" y="0"/>
                  </a:lnTo>
                  <a:lnTo>
                    <a:pt x="17306" y="402"/>
                  </a:lnTo>
                  <a:lnTo>
                    <a:pt x="15431" y="1006"/>
                  </a:lnTo>
                  <a:lnTo>
                    <a:pt x="13674" y="2013"/>
                  </a:lnTo>
                  <a:lnTo>
                    <a:pt x="12035" y="3020"/>
                  </a:lnTo>
                  <a:lnTo>
                    <a:pt x="10483" y="4429"/>
                  </a:lnTo>
                  <a:lnTo>
                    <a:pt x="9077" y="5838"/>
                  </a:lnTo>
                  <a:lnTo>
                    <a:pt x="7759" y="7449"/>
                  </a:lnTo>
                  <a:lnTo>
                    <a:pt x="6588" y="9261"/>
                  </a:lnTo>
                  <a:lnTo>
                    <a:pt x="5475" y="10872"/>
                  </a:lnTo>
                  <a:lnTo>
                    <a:pt x="4509" y="12684"/>
                  </a:lnTo>
                  <a:lnTo>
                    <a:pt x="3631" y="14496"/>
                  </a:lnTo>
                  <a:lnTo>
                    <a:pt x="2840" y="16107"/>
                  </a:lnTo>
                  <a:lnTo>
                    <a:pt x="2166" y="17718"/>
                  </a:lnTo>
                  <a:lnTo>
                    <a:pt x="1581" y="19328"/>
                  </a:lnTo>
                  <a:lnTo>
                    <a:pt x="702" y="21744"/>
                  </a:lnTo>
                  <a:lnTo>
                    <a:pt x="175" y="23557"/>
                  </a:lnTo>
                  <a:lnTo>
                    <a:pt x="0" y="24161"/>
                  </a:lnTo>
                  <a:lnTo>
                    <a:pt x="0" y="120000"/>
                  </a:lnTo>
                  <a:lnTo>
                    <a:pt x="119941" y="120000"/>
                  </a:lnTo>
                  <a:lnTo>
                    <a:pt x="119941" y="120000"/>
                  </a:lnTo>
                  <a:lnTo>
                    <a:pt x="120000" y="119395"/>
                  </a:lnTo>
                  <a:lnTo>
                    <a:pt x="120000" y="119395"/>
                  </a:lnTo>
                  <a:lnTo>
                    <a:pt x="120000" y="51342"/>
                  </a:lnTo>
                  <a:lnTo>
                    <a:pt x="120000" y="51342"/>
                  </a:lnTo>
                  <a:lnTo>
                    <a:pt x="119941" y="51543"/>
                  </a:lnTo>
                  <a:lnTo>
                    <a:pt x="119941" y="51543"/>
                  </a:lnTo>
                  <a:close/>
                </a:path>
              </a:pathLst>
            </a:custGeom>
            <a:solidFill>
              <a:schemeClr val="lt1"/>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grpSp>
      <p:sp>
        <p:nvSpPr>
          <p:cNvPr id="130" name="Shape 130"/>
          <p:cNvSpPr txBox="1">
            <a:spLocks noGrp="1"/>
          </p:cNvSpPr>
          <p:nvPr>
            <p:ph type="title"/>
          </p:nvPr>
        </p:nvSpPr>
        <p:spPr>
          <a:xfrm rot="5400000">
            <a:off x="5414433" y="2662766"/>
            <a:ext cx="4487333" cy="20574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ndara"/>
              <a:buNone/>
              <a:defRPr sz="4400" b="0" i="0" u="none" strike="noStrike" cap="none">
                <a:solidFill>
                  <a:schemeClr val="dk2"/>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31" name="Shape 131"/>
          <p:cNvSpPr txBox="1">
            <a:spLocks noGrp="1"/>
          </p:cNvSpPr>
          <p:nvPr>
            <p:ph type="body" idx="1"/>
          </p:nvPr>
        </p:nvSpPr>
        <p:spPr>
          <a:xfrm rot="5400000">
            <a:off x="1223433" y="681567"/>
            <a:ext cx="4487333" cy="6019799"/>
          </a:xfrm>
          <a:prstGeom prst="rect">
            <a:avLst/>
          </a:prstGeom>
          <a:noFill/>
          <a:ln>
            <a:noFill/>
          </a:ln>
        </p:spPr>
        <p:txBody>
          <a:bodyPr lIns="91425" tIns="91425" rIns="91425" bIns="91425" anchor="t" anchorCtr="0"/>
          <a:lstStyle>
            <a:lvl1pPr marL="274320" marR="0" lvl="0" indent="-121920" algn="l" rtl="0">
              <a:spcBef>
                <a:spcPts val="480"/>
              </a:spcBef>
              <a:buClr>
                <a:schemeClr val="accent1"/>
              </a:buClr>
              <a:buSzPct val="100000"/>
              <a:buFont typeface="Noto Sans Symbols"/>
              <a:buChar char="∗"/>
              <a:defRPr sz="2400" b="0" i="0" u="none" strike="noStrike" cap="none">
                <a:solidFill>
                  <a:schemeClr val="dk2"/>
                </a:solidFill>
                <a:latin typeface="Candara"/>
                <a:ea typeface="Candara"/>
                <a:cs typeface="Candara"/>
                <a:sym typeface="Candara"/>
              </a:defRPr>
            </a:lvl1pPr>
            <a:lvl2pPr marL="576263" marR="0" lvl="1" indent="-144462" algn="l" rtl="0">
              <a:spcBef>
                <a:spcPts val="440"/>
              </a:spcBef>
              <a:buClr>
                <a:schemeClr val="accent1"/>
              </a:buClr>
              <a:buSzPct val="100000"/>
              <a:buFont typeface="Noto Sans Symbols"/>
              <a:buChar char="∗"/>
              <a:defRPr sz="2200" b="0" i="0" u="none" strike="noStrike" cap="none">
                <a:solidFill>
                  <a:schemeClr val="dk2"/>
                </a:solidFill>
                <a:latin typeface="Candara"/>
                <a:ea typeface="Candara"/>
                <a:cs typeface="Candara"/>
                <a:sym typeface="Candara"/>
              </a:defRPr>
            </a:lvl2pPr>
            <a:lvl3pPr marL="855663" marR="0" lvl="2" indent="-106362" algn="l" rtl="0">
              <a:spcBef>
                <a:spcPts val="400"/>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3pPr>
            <a:lvl4pPr marL="1143000" marR="0" lvl="3" indent="-114300" algn="l" rtl="0">
              <a:spcBef>
                <a:spcPts val="360"/>
              </a:spcBef>
              <a:buClr>
                <a:schemeClr val="accent1"/>
              </a:buClr>
              <a:buSzPct val="100000"/>
              <a:buFont typeface="Noto Sans Symbols"/>
              <a:buChar char="∗"/>
              <a:defRPr sz="1800" b="0" i="0" u="none" strike="noStrike" cap="none">
                <a:solidFill>
                  <a:schemeClr val="dk2"/>
                </a:solidFill>
                <a:latin typeface="Candara"/>
                <a:ea typeface="Candara"/>
                <a:cs typeface="Candara"/>
                <a:sym typeface="Candara"/>
              </a:defRPr>
            </a:lvl4pPr>
            <a:lvl5pPr marL="1463040" marR="0" lvl="4" indent="-129539" algn="l" rtl="0">
              <a:spcBef>
                <a:spcPts val="320"/>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5pPr>
            <a:lvl6pPr marL="1783079" marR="0" lvl="5" indent="-144779"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6pPr>
            <a:lvl7pPr marL="2103120" marR="0" lvl="6" indent="-14732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7pPr>
            <a:lvl8pPr marL="2423160" marR="0" lvl="7" indent="-14986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8pPr>
            <a:lvl9pPr marL="2743200" marR="0" lvl="8" indent="-13970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872066" y="2675466"/>
            <a:ext cx="7408332" cy="3450695"/>
          </a:xfrm>
          <a:prstGeom prst="rect">
            <a:avLst/>
          </a:prstGeom>
          <a:noFill/>
          <a:ln>
            <a:noFill/>
          </a:ln>
        </p:spPr>
        <p:txBody>
          <a:bodyPr lIns="91425" tIns="91425" rIns="91425" bIns="91425" anchor="t" anchorCtr="0"/>
          <a:lstStyle>
            <a:lvl1pPr marL="274320" marR="0" lvl="0" indent="-121920" algn="l" rtl="0">
              <a:spcBef>
                <a:spcPts val="480"/>
              </a:spcBef>
              <a:buClr>
                <a:schemeClr val="accent1"/>
              </a:buClr>
              <a:buSzPct val="100000"/>
              <a:buFont typeface="Noto Sans Symbols"/>
              <a:buChar char="∗"/>
              <a:defRPr sz="2400" b="0" i="0" u="none" strike="noStrike" cap="none">
                <a:solidFill>
                  <a:schemeClr val="dk2"/>
                </a:solidFill>
                <a:latin typeface="Candara"/>
                <a:ea typeface="Candara"/>
                <a:cs typeface="Candara"/>
                <a:sym typeface="Candara"/>
              </a:defRPr>
            </a:lvl1pPr>
            <a:lvl2pPr marL="576263" marR="0" lvl="1" indent="-144462" algn="l" rtl="0">
              <a:spcBef>
                <a:spcPts val="440"/>
              </a:spcBef>
              <a:buClr>
                <a:schemeClr val="accent1"/>
              </a:buClr>
              <a:buSzPct val="100000"/>
              <a:buFont typeface="Noto Sans Symbols"/>
              <a:buChar char="∗"/>
              <a:defRPr sz="2200" b="0" i="0" u="none" strike="noStrike" cap="none">
                <a:solidFill>
                  <a:schemeClr val="dk2"/>
                </a:solidFill>
                <a:latin typeface="Candara"/>
                <a:ea typeface="Candara"/>
                <a:cs typeface="Candara"/>
                <a:sym typeface="Candara"/>
              </a:defRPr>
            </a:lvl2pPr>
            <a:lvl3pPr marL="855663" marR="0" lvl="2" indent="-106362" algn="l" rtl="0">
              <a:spcBef>
                <a:spcPts val="400"/>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3pPr>
            <a:lvl4pPr marL="1143000" marR="0" lvl="3" indent="-114300" algn="l" rtl="0">
              <a:spcBef>
                <a:spcPts val="360"/>
              </a:spcBef>
              <a:buClr>
                <a:schemeClr val="accent1"/>
              </a:buClr>
              <a:buSzPct val="100000"/>
              <a:buFont typeface="Noto Sans Symbols"/>
              <a:buChar char="∗"/>
              <a:defRPr sz="1800" b="0" i="0" u="none" strike="noStrike" cap="none">
                <a:solidFill>
                  <a:schemeClr val="dk2"/>
                </a:solidFill>
                <a:latin typeface="Candara"/>
                <a:ea typeface="Candara"/>
                <a:cs typeface="Candara"/>
                <a:sym typeface="Candara"/>
              </a:defRPr>
            </a:lvl4pPr>
            <a:lvl5pPr marL="1463040" marR="0" lvl="4" indent="-129539" algn="l" rtl="0">
              <a:spcBef>
                <a:spcPts val="320"/>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5pPr>
            <a:lvl6pPr marL="1783079" marR="0" lvl="5" indent="-144779"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6pPr>
            <a:lvl7pPr marL="2103120" marR="0" lvl="6" indent="-14732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7pPr>
            <a:lvl8pPr marL="2423160" marR="0" lvl="7" indent="-14986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8pPr>
            <a:lvl9pPr marL="2743200" marR="0" lvl="8" indent="-13970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9pPr>
          </a:lstStyle>
          <a:p>
            <a:endParaRPr/>
          </a:p>
        </p:txBody>
      </p:sp>
      <p:sp>
        <p:nvSpPr>
          <p:cNvPr id="37" name="Shape 37"/>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38" name="Shape 38"/>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39" name="Shape 39"/>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
        <p:nvSpPr>
          <p:cNvPr id="40" name="Shape 40"/>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Candara"/>
              <a:buNone/>
              <a:defRPr sz="4400" b="0" i="0" u="none" strike="noStrike" cap="none">
                <a:solidFill>
                  <a:srgbClr val="FFFFFF"/>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1"/>
        <p:cNvGrpSpPr/>
        <p:nvPr/>
      </p:nvGrpSpPr>
      <p:grpSpPr>
        <a:xfrm>
          <a:off x="0" y="0"/>
          <a:ext cx="0" cy="0"/>
          <a:chOff x="0" y="0"/>
          <a:chExt cx="0" cy="0"/>
        </a:xfrm>
      </p:grpSpPr>
      <p:sp>
        <p:nvSpPr>
          <p:cNvPr id="42" name="Shape 42"/>
          <p:cNvSpPr/>
          <p:nvPr/>
        </p:nvSpPr>
        <p:spPr>
          <a:xfrm>
            <a:off x="228600" y="228600"/>
            <a:ext cx="8695944" cy="4736591"/>
          </a:xfrm>
          <a:prstGeom prst="roundRect">
            <a:avLst>
              <a:gd name="adj" fmla="val 1272"/>
            </a:avLst>
          </a:prstGeom>
          <a:gradFill>
            <a:gsLst>
              <a:gs pos="0">
                <a:srgbClr val="0293E0"/>
              </a:gs>
              <a:gs pos="100000">
                <a:srgbClr val="81D2FE"/>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ndara"/>
              <a:ea typeface="Candara"/>
              <a:cs typeface="Candara"/>
              <a:sym typeface="Candara"/>
            </a:endParaRPr>
          </a:p>
        </p:txBody>
      </p:sp>
      <p:sp>
        <p:nvSpPr>
          <p:cNvPr id="43" name="Shape 43"/>
          <p:cNvSpPr/>
          <p:nvPr/>
        </p:nvSpPr>
        <p:spPr>
          <a:xfrm>
            <a:off x="6047437" y="4203592"/>
            <a:ext cx="2876429" cy="714025"/>
          </a:xfrm>
          <a:custGeom>
            <a:avLst/>
            <a:gdLst/>
            <a:ahLst/>
            <a:cxnLst/>
            <a:rect l="0" t="0" r="0" b="0"/>
            <a:pathLst>
              <a:path w="120000" h="120000" extrusionOk="0">
                <a:moveTo>
                  <a:pt x="119733" y="0"/>
                </a:moveTo>
                <a:lnTo>
                  <a:pt x="119733" y="0"/>
                </a:lnTo>
                <a:lnTo>
                  <a:pt x="114678" y="3375"/>
                </a:lnTo>
                <a:lnTo>
                  <a:pt x="109534" y="7125"/>
                </a:lnTo>
                <a:lnTo>
                  <a:pt x="104301" y="11250"/>
                </a:lnTo>
                <a:lnTo>
                  <a:pt x="98891" y="15375"/>
                </a:lnTo>
                <a:lnTo>
                  <a:pt x="93392" y="20250"/>
                </a:lnTo>
                <a:lnTo>
                  <a:pt x="87716" y="25125"/>
                </a:lnTo>
                <a:lnTo>
                  <a:pt x="81951" y="30750"/>
                </a:lnTo>
                <a:lnTo>
                  <a:pt x="76008" y="36375"/>
                </a:lnTo>
                <a:lnTo>
                  <a:pt x="76008" y="36375"/>
                </a:lnTo>
                <a:lnTo>
                  <a:pt x="65277" y="47250"/>
                </a:lnTo>
                <a:lnTo>
                  <a:pt x="54811" y="57000"/>
                </a:lnTo>
                <a:lnTo>
                  <a:pt x="44789" y="66000"/>
                </a:lnTo>
                <a:lnTo>
                  <a:pt x="35121" y="74625"/>
                </a:lnTo>
                <a:lnTo>
                  <a:pt x="25898" y="82125"/>
                </a:lnTo>
                <a:lnTo>
                  <a:pt x="16940" y="88875"/>
                </a:lnTo>
                <a:lnTo>
                  <a:pt x="8337" y="95250"/>
                </a:lnTo>
                <a:lnTo>
                  <a:pt x="0" y="100875"/>
                </a:lnTo>
                <a:lnTo>
                  <a:pt x="0" y="100875"/>
                </a:lnTo>
                <a:lnTo>
                  <a:pt x="5764" y="104250"/>
                </a:lnTo>
                <a:lnTo>
                  <a:pt x="11263" y="107250"/>
                </a:lnTo>
                <a:lnTo>
                  <a:pt x="16585" y="109875"/>
                </a:lnTo>
                <a:lnTo>
                  <a:pt x="21818" y="112125"/>
                </a:lnTo>
                <a:lnTo>
                  <a:pt x="26873" y="114375"/>
                </a:lnTo>
                <a:lnTo>
                  <a:pt x="31751" y="115875"/>
                </a:lnTo>
                <a:lnTo>
                  <a:pt x="36452" y="117375"/>
                </a:lnTo>
                <a:lnTo>
                  <a:pt x="41064" y="118500"/>
                </a:lnTo>
                <a:lnTo>
                  <a:pt x="45587" y="119250"/>
                </a:lnTo>
                <a:lnTo>
                  <a:pt x="49933" y="119625"/>
                </a:lnTo>
                <a:lnTo>
                  <a:pt x="54101" y="120000"/>
                </a:lnTo>
                <a:lnTo>
                  <a:pt x="58181" y="120000"/>
                </a:lnTo>
                <a:lnTo>
                  <a:pt x="62172" y="119625"/>
                </a:lnTo>
                <a:lnTo>
                  <a:pt x="66075" y="119250"/>
                </a:lnTo>
                <a:lnTo>
                  <a:pt x="69800" y="118500"/>
                </a:lnTo>
                <a:lnTo>
                  <a:pt x="73436" y="117375"/>
                </a:lnTo>
                <a:lnTo>
                  <a:pt x="76895" y="116250"/>
                </a:lnTo>
                <a:lnTo>
                  <a:pt x="80354" y="114750"/>
                </a:lnTo>
                <a:lnTo>
                  <a:pt x="83636" y="112875"/>
                </a:lnTo>
                <a:lnTo>
                  <a:pt x="86917" y="111000"/>
                </a:lnTo>
                <a:lnTo>
                  <a:pt x="90022" y="108750"/>
                </a:lnTo>
                <a:lnTo>
                  <a:pt x="93126" y="106500"/>
                </a:lnTo>
                <a:lnTo>
                  <a:pt x="96053" y="103875"/>
                </a:lnTo>
                <a:lnTo>
                  <a:pt x="98980" y="101250"/>
                </a:lnTo>
                <a:lnTo>
                  <a:pt x="101818" y="98250"/>
                </a:lnTo>
                <a:lnTo>
                  <a:pt x="104567" y="95250"/>
                </a:lnTo>
                <a:lnTo>
                  <a:pt x="107228" y="91875"/>
                </a:lnTo>
                <a:lnTo>
                  <a:pt x="109889" y="88500"/>
                </a:lnTo>
                <a:lnTo>
                  <a:pt x="114944" y="81000"/>
                </a:lnTo>
                <a:lnTo>
                  <a:pt x="119822" y="73125"/>
                </a:lnTo>
                <a:lnTo>
                  <a:pt x="119822" y="73125"/>
                </a:lnTo>
                <a:lnTo>
                  <a:pt x="120000" y="72750"/>
                </a:lnTo>
                <a:lnTo>
                  <a:pt x="120000" y="72750"/>
                </a:lnTo>
                <a:lnTo>
                  <a:pt x="120000" y="0"/>
                </a:lnTo>
                <a:lnTo>
                  <a:pt x="120000" y="0"/>
                </a:lnTo>
                <a:lnTo>
                  <a:pt x="119733" y="0"/>
                </a:lnTo>
                <a:lnTo>
                  <a:pt x="119733" y="0"/>
                </a:lnTo>
                <a:close/>
              </a:path>
            </a:pathLst>
          </a:custGeom>
          <a:solidFill>
            <a:schemeClr val="lt2">
              <a:alpha val="28627"/>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44" name="Shape 44"/>
          <p:cNvSpPr/>
          <p:nvPr/>
        </p:nvSpPr>
        <p:spPr>
          <a:xfrm>
            <a:off x="2619319" y="4075289"/>
            <a:ext cx="5544515" cy="850138"/>
          </a:xfrm>
          <a:custGeom>
            <a:avLst/>
            <a:gdLst/>
            <a:ahLst/>
            <a:cxnLst/>
            <a:rect l="0" t="0" r="0" b="0"/>
            <a:pathLst>
              <a:path w="120000" h="120000" extrusionOk="0">
                <a:moveTo>
                  <a:pt x="120000" y="112440"/>
                </a:moveTo>
                <a:lnTo>
                  <a:pt x="120000" y="112440"/>
                </a:lnTo>
                <a:lnTo>
                  <a:pt x="117377" y="110236"/>
                </a:lnTo>
                <a:lnTo>
                  <a:pt x="114662" y="108031"/>
                </a:lnTo>
                <a:lnTo>
                  <a:pt x="109003" y="102677"/>
                </a:lnTo>
                <a:lnTo>
                  <a:pt x="103021" y="96062"/>
                </a:lnTo>
                <a:lnTo>
                  <a:pt x="96717" y="88818"/>
                </a:lnTo>
                <a:lnTo>
                  <a:pt x="90046" y="80000"/>
                </a:lnTo>
                <a:lnTo>
                  <a:pt x="83006" y="70236"/>
                </a:lnTo>
                <a:lnTo>
                  <a:pt x="75598" y="58897"/>
                </a:lnTo>
                <a:lnTo>
                  <a:pt x="67776" y="46614"/>
                </a:lnTo>
                <a:lnTo>
                  <a:pt x="67776" y="46614"/>
                </a:lnTo>
                <a:lnTo>
                  <a:pt x="64693" y="41889"/>
                </a:lnTo>
                <a:lnTo>
                  <a:pt x="61702" y="37165"/>
                </a:lnTo>
                <a:lnTo>
                  <a:pt x="58803" y="33070"/>
                </a:lnTo>
                <a:lnTo>
                  <a:pt x="55904" y="28976"/>
                </a:lnTo>
                <a:lnTo>
                  <a:pt x="53098" y="25511"/>
                </a:lnTo>
                <a:lnTo>
                  <a:pt x="50383" y="22047"/>
                </a:lnTo>
                <a:lnTo>
                  <a:pt x="47714" y="18897"/>
                </a:lnTo>
                <a:lnTo>
                  <a:pt x="45092" y="16062"/>
                </a:lnTo>
                <a:lnTo>
                  <a:pt x="42561" y="13543"/>
                </a:lnTo>
                <a:lnTo>
                  <a:pt x="40030" y="11338"/>
                </a:lnTo>
                <a:lnTo>
                  <a:pt x="35245" y="7244"/>
                </a:lnTo>
                <a:lnTo>
                  <a:pt x="30690" y="4409"/>
                </a:lnTo>
                <a:lnTo>
                  <a:pt x="26411" y="2204"/>
                </a:lnTo>
                <a:lnTo>
                  <a:pt x="22315" y="629"/>
                </a:lnTo>
                <a:lnTo>
                  <a:pt x="18450" y="0"/>
                </a:lnTo>
                <a:lnTo>
                  <a:pt x="14815" y="0"/>
                </a:lnTo>
                <a:lnTo>
                  <a:pt x="11411" y="629"/>
                </a:lnTo>
                <a:lnTo>
                  <a:pt x="8236" y="1574"/>
                </a:lnTo>
                <a:lnTo>
                  <a:pt x="5291" y="3149"/>
                </a:lnTo>
                <a:lnTo>
                  <a:pt x="2530" y="5039"/>
                </a:lnTo>
                <a:lnTo>
                  <a:pt x="0" y="7559"/>
                </a:lnTo>
                <a:lnTo>
                  <a:pt x="0" y="7559"/>
                </a:lnTo>
                <a:lnTo>
                  <a:pt x="3542" y="10393"/>
                </a:lnTo>
                <a:lnTo>
                  <a:pt x="7223" y="13543"/>
                </a:lnTo>
                <a:lnTo>
                  <a:pt x="11042" y="17637"/>
                </a:lnTo>
                <a:lnTo>
                  <a:pt x="15000" y="22047"/>
                </a:lnTo>
                <a:lnTo>
                  <a:pt x="19095" y="27401"/>
                </a:lnTo>
                <a:lnTo>
                  <a:pt x="23328" y="33070"/>
                </a:lnTo>
                <a:lnTo>
                  <a:pt x="27745" y="39370"/>
                </a:lnTo>
                <a:lnTo>
                  <a:pt x="32254" y="46614"/>
                </a:lnTo>
                <a:lnTo>
                  <a:pt x="32254" y="46614"/>
                </a:lnTo>
                <a:lnTo>
                  <a:pt x="40398" y="59527"/>
                </a:lnTo>
                <a:lnTo>
                  <a:pt x="48128" y="70866"/>
                </a:lnTo>
                <a:lnTo>
                  <a:pt x="55398" y="81259"/>
                </a:lnTo>
                <a:lnTo>
                  <a:pt x="58941" y="85669"/>
                </a:lnTo>
                <a:lnTo>
                  <a:pt x="62300" y="90078"/>
                </a:lnTo>
                <a:lnTo>
                  <a:pt x="65613" y="94173"/>
                </a:lnTo>
                <a:lnTo>
                  <a:pt x="68834" y="97637"/>
                </a:lnTo>
                <a:lnTo>
                  <a:pt x="71963" y="101102"/>
                </a:lnTo>
                <a:lnTo>
                  <a:pt x="75000" y="104251"/>
                </a:lnTo>
                <a:lnTo>
                  <a:pt x="77944" y="106771"/>
                </a:lnTo>
                <a:lnTo>
                  <a:pt x="80797" y="109291"/>
                </a:lnTo>
                <a:lnTo>
                  <a:pt x="83558" y="111496"/>
                </a:lnTo>
                <a:lnTo>
                  <a:pt x="86273" y="113700"/>
                </a:lnTo>
                <a:lnTo>
                  <a:pt x="88895" y="115275"/>
                </a:lnTo>
                <a:lnTo>
                  <a:pt x="91426" y="116535"/>
                </a:lnTo>
                <a:lnTo>
                  <a:pt x="93865" y="117795"/>
                </a:lnTo>
                <a:lnTo>
                  <a:pt x="96257" y="118740"/>
                </a:lnTo>
                <a:lnTo>
                  <a:pt x="98604" y="119370"/>
                </a:lnTo>
                <a:lnTo>
                  <a:pt x="100858" y="120000"/>
                </a:lnTo>
                <a:lnTo>
                  <a:pt x="103021" y="120000"/>
                </a:lnTo>
                <a:lnTo>
                  <a:pt x="105138" y="120000"/>
                </a:lnTo>
                <a:lnTo>
                  <a:pt x="107208" y="119685"/>
                </a:lnTo>
                <a:lnTo>
                  <a:pt x="109187" y="119370"/>
                </a:lnTo>
                <a:lnTo>
                  <a:pt x="111119" y="118740"/>
                </a:lnTo>
                <a:lnTo>
                  <a:pt x="113006" y="117795"/>
                </a:lnTo>
                <a:lnTo>
                  <a:pt x="114846" y="116535"/>
                </a:lnTo>
                <a:lnTo>
                  <a:pt x="116595" y="115275"/>
                </a:lnTo>
                <a:lnTo>
                  <a:pt x="118343" y="114015"/>
                </a:lnTo>
                <a:lnTo>
                  <a:pt x="120000" y="112440"/>
                </a:lnTo>
                <a:lnTo>
                  <a:pt x="120000" y="112440"/>
                </a:lnTo>
                <a:close/>
              </a:path>
            </a:pathLst>
          </a:custGeom>
          <a:solidFill>
            <a:schemeClr val="lt2">
              <a:alpha val="40000"/>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45" name="Shape 45"/>
          <p:cNvSpPr/>
          <p:nvPr/>
        </p:nvSpPr>
        <p:spPr>
          <a:xfrm>
            <a:off x="2828727" y="4087562"/>
            <a:ext cx="5467979" cy="774272"/>
          </a:xfrm>
          <a:custGeom>
            <a:avLst/>
            <a:gdLst/>
            <a:ahLst/>
            <a:cxnLst/>
            <a:rect l="0" t="0" r="0" b="0"/>
            <a:pathLst>
              <a:path w="120000" h="120000" extrusionOk="0">
                <a:moveTo>
                  <a:pt x="0" y="12103"/>
                </a:moveTo>
                <a:lnTo>
                  <a:pt x="0" y="12103"/>
                </a:lnTo>
                <a:lnTo>
                  <a:pt x="419" y="11412"/>
                </a:lnTo>
                <a:lnTo>
                  <a:pt x="1679" y="9682"/>
                </a:lnTo>
                <a:lnTo>
                  <a:pt x="3825" y="7262"/>
                </a:lnTo>
                <a:lnTo>
                  <a:pt x="5225" y="5878"/>
                </a:lnTo>
                <a:lnTo>
                  <a:pt x="6858" y="4495"/>
                </a:lnTo>
                <a:lnTo>
                  <a:pt x="8678" y="3458"/>
                </a:lnTo>
                <a:lnTo>
                  <a:pt x="10777" y="2420"/>
                </a:lnTo>
                <a:lnTo>
                  <a:pt x="13063" y="1383"/>
                </a:lnTo>
                <a:lnTo>
                  <a:pt x="15629" y="691"/>
                </a:lnTo>
                <a:lnTo>
                  <a:pt x="18429" y="345"/>
                </a:lnTo>
                <a:lnTo>
                  <a:pt x="21461" y="0"/>
                </a:lnTo>
                <a:lnTo>
                  <a:pt x="24727" y="345"/>
                </a:lnTo>
                <a:lnTo>
                  <a:pt x="28227" y="1037"/>
                </a:lnTo>
                <a:lnTo>
                  <a:pt x="32006" y="2420"/>
                </a:lnTo>
                <a:lnTo>
                  <a:pt x="36018" y="4149"/>
                </a:lnTo>
                <a:lnTo>
                  <a:pt x="40264" y="6916"/>
                </a:lnTo>
                <a:lnTo>
                  <a:pt x="44790" y="10028"/>
                </a:lnTo>
                <a:lnTo>
                  <a:pt x="49595" y="13832"/>
                </a:lnTo>
                <a:lnTo>
                  <a:pt x="54634" y="18328"/>
                </a:lnTo>
                <a:lnTo>
                  <a:pt x="59953" y="23861"/>
                </a:lnTo>
                <a:lnTo>
                  <a:pt x="65505" y="30086"/>
                </a:lnTo>
                <a:lnTo>
                  <a:pt x="71337" y="37348"/>
                </a:lnTo>
                <a:lnTo>
                  <a:pt x="77449" y="45994"/>
                </a:lnTo>
                <a:lnTo>
                  <a:pt x="83841" y="55331"/>
                </a:lnTo>
                <a:lnTo>
                  <a:pt x="90513" y="65706"/>
                </a:lnTo>
                <a:lnTo>
                  <a:pt x="97465" y="77463"/>
                </a:lnTo>
                <a:lnTo>
                  <a:pt x="104696" y="90259"/>
                </a:lnTo>
                <a:lnTo>
                  <a:pt x="112208" y="104438"/>
                </a:lnTo>
                <a:lnTo>
                  <a:pt x="120000" y="12000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46" name="Shape 46"/>
          <p:cNvSpPr/>
          <p:nvPr/>
        </p:nvSpPr>
        <p:spPr>
          <a:xfrm>
            <a:off x="5609489" y="4074173"/>
            <a:ext cx="3307999" cy="651548"/>
          </a:xfrm>
          <a:custGeom>
            <a:avLst/>
            <a:gdLst/>
            <a:ahLst/>
            <a:cxnLst/>
            <a:rect l="0" t="0" r="0" b="0"/>
            <a:pathLst>
              <a:path w="120000" h="120000" extrusionOk="0">
                <a:moveTo>
                  <a:pt x="0" y="119999"/>
                </a:moveTo>
                <a:lnTo>
                  <a:pt x="0" y="119999"/>
                </a:lnTo>
                <a:lnTo>
                  <a:pt x="3470" y="115068"/>
                </a:lnTo>
                <a:lnTo>
                  <a:pt x="12956" y="102328"/>
                </a:lnTo>
                <a:lnTo>
                  <a:pt x="19511" y="93698"/>
                </a:lnTo>
                <a:lnTo>
                  <a:pt x="27069" y="84246"/>
                </a:lnTo>
                <a:lnTo>
                  <a:pt x="35475" y="73972"/>
                </a:lnTo>
                <a:lnTo>
                  <a:pt x="44498" y="62876"/>
                </a:lnTo>
                <a:lnTo>
                  <a:pt x="54061" y="52191"/>
                </a:lnTo>
                <a:lnTo>
                  <a:pt x="63856" y="41506"/>
                </a:lnTo>
                <a:lnTo>
                  <a:pt x="73881" y="31643"/>
                </a:lnTo>
                <a:lnTo>
                  <a:pt x="83830" y="22191"/>
                </a:lnTo>
                <a:lnTo>
                  <a:pt x="88766" y="18082"/>
                </a:lnTo>
                <a:lnTo>
                  <a:pt x="93547" y="13972"/>
                </a:lnTo>
                <a:lnTo>
                  <a:pt x="98329" y="10684"/>
                </a:lnTo>
                <a:lnTo>
                  <a:pt x="102956" y="7397"/>
                </a:lnTo>
                <a:lnTo>
                  <a:pt x="107506" y="4931"/>
                </a:lnTo>
                <a:lnTo>
                  <a:pt x="111825" y="2876"/>
                </a:lnTo>
                <a:lnTo>
                  <a:pt x="115989" y="1232"/>
                </a:lnTo>
                <a:lnTo>
                  <a:pt x="120000" y="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47" name="Shape 47"/>
          <p:cNvSpPr/>
          <p:nvPr/>
        </p:nvSpPr>
        <p:spPr>
          <a:xfrm>
            <a:off x="211664" y="4058555"/>
            <a:ext cx="8723376" cy="1329874"/>
          </a:xfrm>
          <a:custGeom>
            <a:avLst/>
            <a:gdLst/>
            <a:ahLst/>
            <a:cxnLst/>
            <a:rect l="0" t="0" r="0" b="0"/>
            <a:pathLst>
              <a:path w="120000" h="120000" extrusionOk="0">
                <a:moveTo>
                  <a:pt x="119941" y="51543"/>
                </a:moveTo>
                <a:lnTo>
                  <a:pt x="119941" y="51543"/>
                </a:lnTo>
                <a:lnTo>
                  <a:pt x="118828" y="54563"/>
                </a:lnTo>
                <a:lnTo>
                  <a:pt x="117715" y="57382"/>
                </a:lnTo>
                <a:lnTo>
                  <a:pt x="116544" y="60000"/>
                </a:lnTo>
                <a:lnTo>
                  <a:pt x="115344" y="62416"/>
                </a:lnTo>
                <a:lnTo>
                  <a:pt x="114114" y="64832"/>
                </a:lnTo>
                <a:lnTo>
                  <a:pt x="112825" y="67046"/>
                </a:lnTo>
                <a:lnTo>
                  <a:pt x="111508" y="68859"/>
                </a:lnTo>
                <a:lnTo>
                  <a:pt x="110131" y="70671"/>
                </a:lnTo>
                <a:lnTo>
                  <a:pt x="108696" y="72281"/>
                </a:lnTo>
                <a:lnTo>
                  <a:pt x="107203" y="73489"/>
                </a:lnTo>
                <a:lnTo>
                  <a:pt x="105651" y="74697"/>
                </a:lnTo>
                <a:lnTo>
                  <a:pt x="104040" y="75503"/>
                </a:lnTo>
                <a:lnTo>
                  <a:pt x="102371" y="76308"/>
                </a:lnTo>
                <a:lnTo>
                  <a:pt x="100614" y="76711"/>
                </a:lnTo>
                <a:lnTo>
                  <a:pt x="98799" y="76711"/>
                </a:lnTo>
                <a:lnTo>
                  <a:pt x="96896" y="76510"/>
                </a:lnTo>
                <a:lnTo>
                  <a:pt x="94904" y="76107"/>
                </a:lnTo>
                <a:lnTo>
                  <a:pt x="92855" y="75503"/>
                </a:lnTo>
                <a:lnTo>
                  <a:pt x="90717" y="74496"/>
                </a:lnTo>
                <a:lnTo>
                  <a:pt x="88462" y="73087"/>
                </a:lnTo>
                <a:lnTo>
                  <a:pt x="86120" y="71476"/>
                </a:lnTo>
                <a:lnTo>
                  <a:pt x="83689" y="69463"/>
                </a:lnTo>
                <a:lnTo>
                  <a:pt x="81171" y="67248"/>
                </a:lnTo>
                <a:lnTo>
                  <a:pt x="78535" y="64630"/>
                </a:lnTo>
                <a:lnTo>
                  <a:pt x="75783" y="61610"/>
                </a:lnTo>
                <a:lnTo>
                  <a:pt x="72942" y="58187"/>
                </a:lnTo>
                <a:lnTo>
                  <a:pt x="69956" y="54362"/>
                </a:lnTo>
                <a:lnTo>
                  <a:pt x="66881" y="50335"/>
                </a:lnTo>
                <a:lnTo>
                  <a:pt x="63660" y="45704"/>
                </a:lnTo>
                <a:lnTo>
                  <a:pt x="60351" y="40872"/>
                </a:lnTo>
                <a:lnTo>
                  <a:pt x="56896" y="35637"/>
                </a:lnTo>
                <a:lnTo>
                  <a:pt x="53294" y="29798"/>
                </a:lnTo>
                <a:lnTo>
                  <a:pt x="53294" y="29798"/>
                </a:lnTo>
                <a:lnTo>
                  <a:pt x="49721" y="24161"/>
                </a:lnTo>
                <a:lnTo>
                  <a:pt x="46266" y="19328"/>
                </a:lnTo>
                <a:lnTo>
                  <a:pt x="42957" y="14899"/>
                </a:lnTo>
                <a:lnTo>
                  <a:pt x="39795" y="11275"/>
                </a:lnTo>
                <a:lnTo>
                  <a:pt x="36778" y="8255"/>
                </a:lnTo>
                <a:lnTo>
                  <a:pt x="33879" y="5637"/>
                </a:lnTo>
                <a:lnTo>
                  <a:pt x="31127" y="3624"/>
                </a:lnTo>
                <a:lnTo>
                  <a:pt x="28521" y="2013"/>
                </a:lnTo>
                <a:lnTo>
                  <a:pt x="26002" y="1006"/>
                </a:lnTo>
                <a:lnTo>
                  <a:pt x="23660" y="201"/>
                </a:lnTo>
                <a:lnTo>
                  <a:pt x="21405" y="0"/>
                </a:lnTo>
                <a:lnTo>
                  <a:pt x="19297" y="0"/>
                </a:lnTo>
                <a:lnTo>
                  <a:pt x="17306" y="402"/>
                </a:lnTo>
                <a:lnTo>
                  <a:pt x="15431" y="1006"/>
                </a:lnTo>
                <a:lnTo>
                  <a:pt x="13674" y="2013"/>
                </a:lnTo>
                <a:lnTo>
                  <a:pt x="12035" y="3020"/>
                </a:lnTo>
                <a:lnTo>
                  <a:pt x="10483" y="4429"/>
                </a:lnTo>
                <a:lnTo>
                  <a:pt x="9077" y="5838"/>
                </a:lnTo>
                <a:lnTo>
                  <a:pt x="7759" y="7449"/>
                </a:lnTo>
                <a:lnTo>
                  <a:pt x="6588" y="9261"/>
                </a:lnTo>
                <a:lnTo>
                  <a:pt x="5475" y="10872"/>
                </a:lnTo>
                <a:lnTo>
                  <a:pt x="4509" y="12684"/>
                </a:lnTo>
                <a:lnTo>
                  <a:pt x="3631" y="14496"/>
                </a:lnTo>
                <a:lnTo>
                  <a:pt x="2840" y="16107"/>
                </a:lnTo>
                <a:lnTo>
                  <a:pt x="2166" y="17718"/>
                </a:lnTo>
                <a:lnTo>
                  <a:pt x="1581" y="19328"/>
                </a:lnTo>
                <a:lnTo>
                  <a:pt x="702" y="21744"/>
                </a:lnTo>
                <a:lnTo>
                  <a:pt x="175" y="23557"/>
                </a:lnTo>
                <a:lnTo>
                  <a:pt x="0" y="24161"/>
                </a:lnTo>
                <a:lnTo>
                  <a:pt x="0" y="120000"/>
                </a:lnTo>
                <a:lnTo>
                  <a:pt x="119941" y="120000"/>
                </a:lnTo>
                <a:lnTo>
                  <a:pt x="119941" y="120000"/>
                </a:lnTo>
                <a:lnTo>
                  <a:pt x="120000" y="119395"/>
                </a:lnTo>
                <a:lnTo>
                  <a:pt x="120000" y="119395"/>
                </a:lnTo>
                <a:lnTo>
                  <a:pt x="120000" y="51342"/>
                </a:lnTo>
                <a:lnTo>
                  <a:pt x="120000" y="51342"/>
                </a:lnTo>
                <a:lnTo>
                  <a:pt x="119941" y="51543"/>
                </a:lnTo>
                <a:lnTo>
                  <a:pt x="119941" y="51543"/>
                </a:lnTo>
                <a:close/>
              </a:path>
            </a:pathLst>
          </a:custGeom>
          <a:solidFill>
            <a:schemeClr val="lt1"/>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48" name="Shape 48"/>
          <p:cNvSpPr txBox="1">
            <a:spLocks noGrp="1"/>
          </p:cNvSpPr>
          <p:nvPr>
            <p:ph type="title"/>
          </p:nvPr>
        </p:nvSpPr>
        <p:spPr>
          <a:xfrm>
            <a:off x="690031" y="2463559"/>
            <a:ext cx="7772400" cy="1524000"/>
          </a:xfrm>
          <a:prstGeom prst="rect">
            <a:avLst/>
          </a:prstGeom>
          <a:noFill/>
          <a:ln>
            <a:noFill/>
          </a:ln>
        </p:spPr>
        <p:txBody>
          <a:bodyPr lIns="91425" tIns="91425" rIns="91425" bIns="91425" anchor="t" anchorCtr="0"/>
          <a:lstStyle>
            <a:lvl1pPr marL="0" marR="0" lvl="0" indent="0" algn="ctr" rtl="0">
              <a:spcBef>
                <a:spcPts val="0"/>
              </a:spcBef>
              <a:buClr>
                <a:srgbClr val="FFFFFF"/>
              </a:buClr>
              <a:buFont typeface="Candara"/>
              <a:buNone/>
              <a:defRPr sz="4400" b="0" i="0" u="none" strike="noStrike" cap="none">
                <a:solidFill>
                  <a:srgbClr val="FFFFFF"/>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9" name="Shape 49"/>
          <p:cNvSpPr txBox="1">
            <a:spLocks noGrp="1"/>
          </p:cNvSpPr>
          <p:nvPr>
            <p:ph type="body" idx="1"/>
          </p:nvPr>
        </p:nvSpPr>
        <p:spPr>
          <a:xfrm>
            <a:off x="1367365" y="1437448"/>
            <a:ext cx="6417733" cy="939800"/>
          </a:xfrm>
          <a:prstGeom prst="rect">
            <a:avLst/>
          </a:prstGeom>
          <a:noFill/>
          <a:ln>
            <a:noFill/>
          </a:ln>
        </p:spPr>
        <p:txBody>
          <a:bodyPr lIns="91425" tIns="91425" rIns="91425" bIns="91425" anchor="b" anchorCtr="0"/>
          <a:lstStyle>
            <a:lvl1pPr marL="0" marR="0" lvl="0" indent="0" algn="ctr" rtl="0">
              <a:spcBef>
                <a:spcPts val="400"/>
              </a:spcBef>
              <a:buClr>
                <a:schemeClr val="accent1"/>
              </a:buClr>
              <a:buFont typeface="Noto Sans Symbols"/>
              <a:buNone/>
              <a:defRPr sz="2000" b="0" i="0" u="none" strike="noStrike" cap="none">
                <a:solidFill>
                  <a:srgbClr val="FFFFFF"/>
                </a:solidFill>
                <a:latin typeface="Candara"/>
                <a:ea typeface="Candara"/>
                <a:cs typeface="Candara"/>
                <a:sym typeface="Candara"/>
              </a:defRPr>
            </a:lvl1pPr>
            <a:lvl2pPr marL="457200" marR="0" lvl="1" indent="0" algn="l" rtl="0">
              <a:spcBef>
                <a:spcPts val="360"/>
              </a:spcBef>
              <a:buClr>
                <a:schemeClr val="accent1"/>
              </a:buClr>
              <a:buFont typeface="Noto Sans Symbols"/>
              <a:buNone/>
              <a:defRPr sz="1800" b="0" i="0" u="none" strike="noStrike" cap="none">
                <a:solidFill>
                  <a:srgbClr val="888888"/>
                </a:solidFill>
                <a:latin typeface="Candara"/>
                <a:ea typeface="Candara"/>
                <a:cs typeface="Candara"/>
                <a:sym typeface="Candara"/>
              </a:defRPr>
            </a:lvl2pPr>
            <a:lvl3pPr marL="914400" marR="0" lvl="2" indent="0" algn="l" rtl="0">
              <a:spcBef>
                <a:spcPts val="320"/>
              </a:spcBef>
              <a:buClr>
                <a:schemeClr val="accent1"/>
              </a:buClr>
              <a:buFont typeface="Noto Sans Symbols"/>
              <a:buNone/>
              <a:defRPr sz="1600" b="0" i="0" u="none" strike="noStrike" cap="none">
                <a:solidFill>
                  <a:srgbClr val="888888"/>
                </a:solidFill>
                <a:latin typeface="Candara"/>
                <a:ea typeface="Candara"/>
                <a:cs typeface="Candara"/>
                <a:sym typeface="Candara"/>
              </a:defRPr>
            </a:lvl3pPr>
            <a:lvl4pPr marL="1371600" marR="0" lvl="3" indent="0" algn="l" rtl="0">
              <a:spcBef>
                <a:spcPts val="280"/>
              </a:spcBef>
              <a:buClr>
                <a:schemeClr val="accent1"/>
              </a:buClr>
              <a:buFont typeface="Noto Sans Symbols"/>
              <a:buNone/>
              <a:defRPr sz="1400" b="0" i="0" u="none" strike="noStrike" cap="none">
                <a:solidFill>
                  <a:srgbClr val="888888"/>
                </a:solidFill>
                <a:latin typeface="Candara"/>
                <a:ea typeface="Candara"/>
                <a:cs typeface="Candara"/>
                <a:sym typeface="Candara"/>
              </a:defRPr>
            </a:lvl4pPr>
            <a:lvl5pPr marL="1828800" marR="0" lvl="4" indent="0" algn="l" rtl="0">
              <a:spcBef>
                <a:spcPts val="280"/>
              </a:spcBef>
              <a:buClr>
                <a:schemeClr val="accent1"/>
              </a:buClr>
              <a:buFont typeface="Noto Sans Symbols"/>
              <a:buNone/>
              <a:defRPr sz="1400" b="0" i="0" u="none" strike="noStrike" cap="none">
                <a:solidFill>
                  <a:srgbClr val="888888"/>
                </a:solidFill>
                <a:latin typeface="Candara"/>
                <a:ea typeface="Candara"/>
                <a:cs typeface="Candara"/>
                <a:sym typeface="Candara"/>
              </a:defRPr>
            </a:lvl5pPr>
            <a:lvl6pPr marL="2286000" marR="0" lvl="5" indent="0" algn="l" rtl="0">
              <a:spcBef>
                <a:spcPts val="384"/>
              </a:spcBef>
              <a:buClr>
                <a:schemeClr val="accent1"/>
              </a:buClr>
              <a:buFont typeface="Noto Sans Symbols"/>
              <a:buNone/>
              <a:defRPr sz="1400" b="0" i="0" u="none" strike="noStrike" cap="none">
                <a:solidFill>
                  <a:srgbClr val="888888"/>
                </a:solidFill>
                <a:latin typeface="Candara"/>
                <a:ea typeface="Candara"/>
                <a:cs typeface="Candara"/>
                <a:sym typeface="Candara"/>
              </a:defRPr>
            </a:lvl6pPr>
            <a:lvl7pPr marL="2743200" marR="0" lvl="6" indent="0" algn="l" rtl="0">
              <a:spcBef>
                <a:spcPts val="384"/>
              </a:spcBef>
              <a:buClr>
                <a:schemeClr val="accent1"/>
              </a:buClr>
              <a:buFont typeface="Noto Sans Symbols"/>
              <a:buNone/>
              <a:defRPr sz="1400" b="0" i="0" u="none" strike="noStrike" cap="none">
                <a:solidFill>
                  <a:srgbClr val="888888"/>
                </a:solidFill>
                <a:latin typeface="Candara"/>
                <a:ea typeface="Candara"/>
                <a:cs typeface="Candara"/>
                <a:sym typeface="Candara"/>
              </a:defRPr>
            </a:lvl7pPr>
            <a:lvl8pPr marL="3200400" marR="0" lvl="7" indent="0" algn="l" rtl="0">
              <a:spcBef>
                <a:spcPts val="384"/>
              </a:spcBef>
              <a:buClr>
                <a:schemeClr val="accent1"/>
              </a:buClr>
              <a:buFont typeface="Noto Sans Symbols"/>
              <a:buNone/>
              <a:defRPr sz="1400" b="0" i="0" u="none" strike="noStrike" cap="none">
                <a:solidFill>
                  <a:srgbClr val="888888"/>
                </a:solidFill>
                <a:latin typeface="Candara"/>
                <a:ea typeface="Candara"/>
                <a:cs typeface="Candara"/>
                <a:sym typeface="Candara"/>
              </a:defRPr>
            </a:lvl8pPr>
            <a:lvl9pPr marL="3657600" marR="0" lvl="8" indent="0" algn="l" rtl="0">
              <a:spcBef>
                <a:spcPts val="384"/>
              </a:spcBef>
              <a:buClr>
                <a:schemeClr val="accent1"/>
              </a:buClr>
              <a:buFont typeface="Noto Sans Symbols"/>
              <a:buNone/>
              <a:defRPr sz="1400" b="0" i="0" u="none" strike="noStrike" cap="none">
                <a:solidFill>
                  <a:srgbClr val="888888"/>
                </a:solidFill>
                <a:latin typeface="Candara"/>
                <a:ea typeface="Candara"/>
                <a:cs typeface="Candara"/>
                <a:sym typeface="Candara"/>
              </a:defRPr>
            </a:lvl9pPr>
          </a:lstStyle>
          <a:p>
            <a:endParaRPr/>
          </a:p>
        </p:txBody>
      </p:sp>
      <p:sp>
        <p:nvSpPr>
          <p:cNvPr id="50" name="Shape 50"/>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51" name="Shape 51"/>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52" name="Shape 52"/>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Candara"/>
              <a:buNone/>
              <a:defRPr sz="4400" b="0" i="0" u="none" strike="noStrike" cap="none">
                <a:solidFill>
                  <a:srgbClr val="FFFFFF"/>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55" name="Shape 55"/>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56" name="Shape 56"/>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57" name="Shape 57"/>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
        <p:nvSpPr>
          <p:cNvPr id="58" name="Shape 58"/>
          <p:cNvSpPr txBox="1">
            <a:spLocks noGrp="1"/>
          </p:cNvSpPr>
          <p:nvPr>
            <p:ph type="body" idx="1"/>
          </p:nvPr>
        </p:nvSpPr>
        <p:spPr>
          <a:xfrm>
            <a:off x="676654" y="2679191"/>
            <a:ext cx="3822191" cy="3447288"/>
          </a:xfrm>
          <a:prstGeom prst="rect">
            <a:avLst/>
          </a:prstGeom>
          <a:noFill/>
          <a:ln>
            <a:noFill/>
          </a:ln>
        </p:spPr>
        <p:txBody>
          <a:bodyPr lIns="91425" tIns="91425" rIns="91425" bIns="91425" anchor="t" anchorCtr="0"/>
          <a:lstStyle>
            <a:lvl1pPr marL="274320" marR="0" lvl="0" indent="-121920" algn="l" rtl="0">
              <a:spcBef>
                <a:spcPts val="480"/>
              </a:spcBef>
              <a:buClr>
                <a:schemeClr val="accent1"/>
              </a:buClr>
              <a:buSzPct val="100000"/>
              <a:buFont typeface="Noto Sans Symbols"/>
              <a:buChar char="∗"/>
              <a:defRPr sz="2400" b="0" i="0" u="none" strike="noStrike" cap="none">
                <a:solidFill>
                  <a:schemeClr val="dk2"/>
                </a:solidFill>
                <a:latin typeface="Candara"/>
                <a:ea typeface="Candara"/>
                <a:cs typeface="Candara"/>
                <a:sym typeface="Candara"/>
              </a:defRPr>
            </a:lvl1pPr>
            <a:lvl2pPr marL="576263" marR="0" lvl="1" indent="-144462" algn="l" rtl="0">
              <a:spcBef>
                <a:spcPts val="440"/>
              </a:spcBef>
              <a:buClr>
                <a:schemeClr val="accent1"/>
              </a:buClr>
              <a:buSzPct val="100000"/>
              <a:buFont typeface="Noto Sans Symbols"/>
              <a:buChar char="∗"/>
              <a:defRPr sz="2200" b="0" i="0" u="none" strike="noStrike" cap="none">
                <a:solidFill>
                  <a:schemeClr val="dk2"/>
                </a:solidFill>
                <a:latin typeface="Candara"/>
                <a:ea typeface="Candara"/>
                <a:cs typeface="Candara"/>
                <a:sym typeface="Candara"/>
              </a:defRPr>
            </a:lvl2pPr>
            <a:lvl3pPr marL="855663" marR="0" lvl="2" indent="-106362" algn="l" rtl="0">
              <a:spcBef>
                <a:spcPts val="400"/>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3pPr>
            <a:lvl4pPr marL="1143000" marR="0" lvl="3" indent="-114300" algn="l" rtl="0">
              <a:spcBef>
                <a:spcPts val="360"/>
              </a:spcBef>
              <a:buClr>
                <a:schemeClr val="accent1"/>
              </a:buClr>
              <a:buSzPct val="100000"/>
              <a:buFont typeface="Noto Sans Symbols"/>
              <a:buChar char="∗"/>
              <a:defRPr sz="1800" b="0" i="0" u="none" strike="noStrike" cap="none">
                <a:solidFill>
                  <a:schemeClr val="dk2"/>
                </a:solidFill>
                <a:latin typeface="Candara"/>
                <a:ea typeface="Candara"/>
                <a:cs typeface="Candara"/>
                <a:sym typeface="Candara"/>
              </a:defRPr>
            </a:lvl4pPr>
            <a:lvl5pPr marL="1463040" marR="0" lvl="4" indent="-129539" algn="l" rtl="0">
              <a:spcBef>
                <a:spcPts val="320"/>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5pPr>
            <a:lvl6pPr marL="1783079" marR="0" lvl="5" indent="-144779"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6pPr>
            <a:lvl7pPr marL="2103120" marR="0" lvl="6" indent="-14732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7pPr>
            <a:lvl8pPr marL="2423160" marR="0" lvl="7" indent="-14986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8pPr>
            <a:lvl9pPr marL="2743200" marR="0" lvl="8" indent="-13970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9pPr>
          </a:lstStyle>
          <a:p>
            <a:endParaRPr/>
          </a:p>
        </p:txBody>
      </p:sp>
      <p:sp>
        <p:nvSpPr>
          <p:cNvPr id="59" name="Shape 59"/>
          <p:cNvSpPr txBox="1">
            <a:spLocks noGrp="1"/>
          </p:cNvSpPr>
          <p:nvPr>
            <p:ph type="body" idx="2"/>
          </p:nvPr>
        </p:nvSpPr>
        <p:spPr>
          <a:xfrm>
            <a:off x="4645151" y="2679191"/>
            <a:ext cx="3822191" cy="3447288"/>
          </a:xfrm>
          <a:prstGeom prst="rect">
            <a:avLst/>
          </a:prstGeom>
          <a:noFill/>
          <a:ln>
            <a:noFill/>
          </a:ln>
        </p:spPr>
        <p:txBody>
          <a:bodyPr lIns="91425" tIns="91425" rIns="91425" bIns="91425" anchor="t" anchorCtr="0"/>
          <a:lstStyle>
            <a:lvl1pPr marL="274320" marR="0" lvl="0" indent="-121920" algn="l" rtl="0">
              <a:spcBef>
                <a:spcPts val="480"/>
              </a:spcBef>
              <a:buClr>
                <a:schemeClr val="accent1"/>
              </a:buClr>
              <a:buSzPct val="100000"/>
              <a:buFont typeface="Noto Sans Symbols"/>
              <a:buChar char="∗"/>
              <a:defRPr sz="2400" b="0" i="0" u="none" strike="noStrike" cap="none">
                <a:solidFill>
                  <a:schemeClr val="dk2"/>
                </a:solidFill>
                <a:latin typeface="Candara"/>
                <a:ea typeface="Candara"/>
                <a:cs typeface="Candara"/>
                <a:sym typeface="Candara"/>
              </a:defRPr>
            </a:lvl1pPr>
            <a:lvl2pPr marL="576263" marR="0" lvl="1" indent="-144462" algn="l" rtl="0">
              <a:spcBef>
                <a:spcPts val="440"/>
              </a:spcBef>
              <a:buClr>
                <a:schemeClr val="accent1"/>
              </a:buClr>
              <a:buSzPct val="100000"/>
              <a:buFont typeface="Noto Sans Symbols"/>
              <a:buChar char="∗"/>
              <a:defRPr sz="2200" b="0" i="0" u="none" strike="noStrike" cap="none">
                <a:solidFill>
                  <a:schemeClr val="dk2"/>
                </a:solidFill>
                <a:latin typeface="Candara"/>
                <a:ea typeface="Candara"/>
                <a:cs typeface="Candara"/>
                <a:sym typeface="Candara"/>
              </a:defRPr>
            </a:lvl2pPr>
            <a:lvl3pPr marL="855663" marR="0" lvl="2" indent="-106362" algn="l" rtl="0">
              <a:spcBef>
                <a:spcPts val="400"/>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3pPr>
            <a:lvl4pPr marL="1143000" marR="0" lvl="3" indent="-114300" algn="l" rtl="0">
              <a:spcBef>
                <a:spcPts val="360"/>
              </a:spcBef>
              <a:buClr>
                <a:schemeClr val="accent1"/>
              </a:buClr>
              <a:buSzPct val="100000"/>
              <a:buFont typeface="Noto Sans Symbols"/>
              <a:buChar char="∗"/>
              <a:defRPr sz="1800" b="0" i="0" u="none" strike="noStrike" cap="none">
                <a:solidFill>
                  <a:schemeClr val="dk2"/>
                </a:solidFill>
                <a:latin typeface="Candara"/>
                <a:ea typeface="Candara"/>
                <a:cs typeface="Candara"/>
                <a:sym typeface="Candara"/>
              </a:defRPr>
            </a:lvl4pPr>
            <a:lvl5pPr marL="1463040" marR="0" lvl="4" indent="-129539" algn="l" rtl="0">
              <a:spcBef>
                <a:spcPts val="320"/>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5pPr>
            <a:lvl6pPr marL="1783079" marR="0" lvl="5" indent="-144779"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6pPr>
            <a:lvl7pPr marL="2103120" marR="0" lvl="6" indent="-14732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7pPr>
            <a:lvl8pPr marL="2423160" marR="0" lvl="7" indent="-14986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8pPr>
            <a:lvl9pPr marL="2743200" marR="0" lvl="8" indent="-13970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Candara"/>
              <a:buNone/>
              <a:defRPr sz="4400" b="0" i="0" u="none" strike="noStrike" cap="none">
                <a:solidFill>
                  <a:srgbClr val="FFFFFF"/>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62" name="Shape 62"/>
          <p:cNvSpPr txBox="1">
            <a:spLocks noGrp="1"/>
          </p:cNvSpPr>
          <p:nvPr>
            <p:ph type="body" idx="1"/>
          </p:nvPr>
        </p:nvSpPr>
        <p:spPr>
          <a:xfrm>
            <a:off x="676656" y="2678114"/>
            <a:ext cx="3822191" cy="639762"/>
          </a:xfrm>
          <a:prstGeom prst="rect">
            <a:avLst/>
          </a:prstGeom>
          <a:noFill/>
          <a:ln>
            <a:noFill/>
          </a:ln>
        </p:spPr>
        <p:txBody>
          <a:bodyPr lIns="91425" tIns="91425" rIns="91425" bIns="91425" anchor="ctr" anchorCtr="0"/>
          <a:lstStyle>
            <a:lvl1pPr marL="0" marR="0" lvl="0" indent="0" algn="ctr" rtl="0">
              <a:spcBef>
                <a:spcPts val="480"/>
              </a:spcBef>
              <a:buClr>
                <a:schemeClr val="accent1"/>
              </a:buClr>
              <a:buFont typeface="Noto Sans Symbols"/>
              <a:buNone/>
              <a:defRPr sz="2400" b="0" i="0" u="none" strike="noStrike" cap="none">
                <a:solidFill>
                  <a:schemeClr val="dk2"/>
                </a:solidFill>
                <a:latin typeface="Candara"/>
                <a:ea typeface="Candara"/>
                <a:cs typeface="Candara"/>
                <a:sym typeface="Candara"/>
              </a:defRPr>
            </a:lvl1pPr>
            <a:lvl2pPr marL="457200" marR="0" lvl="1" indent="0" algn="l" rtl="0">
              <a:spcBef>
                <a:spcPts val="400"/>
              </a:spcBef>
              <a:buClr>
                <a:schemeClr val="accent1"/>
              </a:buClr>
              <a:buFont typeface="Noto Sans Symbols"/>
              <a:buNone/>
              <a:defRPr sz="2000" b="1" i="0" u="none" strike="noStrike" cap="none">
                <a:solidFill>
                  <a:schemeClr val="dk2"/>
                </a:solidFill>
                <a:latin typeface="Candara"/>
                <a:ea typeface="Candara"/>
                <a:cs typeface="Candara"/>
                <a:sym typeface="Candara"/>
              </a:defRPr>
            </a:lvl2pPr>
            <a:lvl3pPr marL="914400" marR="0" lvl="2" indent="0" algn="l" rtl="0">
              <a:spcBef>
                <a:spcPts val="360"/>
              </a:spcBef>
              <a:buClr>
                <a:schemeClr val="accent1"/>
              </a:buClr>
              <a:buFont typeface="Noto Sans Symbols"/>
              <a:buNone/>
              <a:defRPr sz="1800" b="1" i="0" u="none" strike="noStrike" cap="none">
                <a:solidFill>
                  <a:schemeClr val="dk2"/>
                </a:solidFill>
                <a:latin typeface="Candara"/>
                <a:ea typeface="Candara"/>
                <a:cs typeface="Candara"/>
                <a:sym typeface="Candara"/>
              </a:defRPr>
            </a:lvl3pPr>
            <a:lvl4pPr marL="1371600" marR="0" lvl="3" indent="0" algn="l" rtl="0">
              <a:spcBef>
                <a:spcPts val="320"/>
              </a:spcBef>
              <a:buClr>
                <a:schemeClr val="accent1"/>
              </a:buClr>
              <a:buFont typeface="Noto Sans Symbols"/>
              <a:buNone/>
              <a:defRPr sz="1600" b="1" i="0" u="none" strike="noStrike" cap="none">
                <a:solidFill>
                  <a:schemeClr val="dk2"/>
                </a:solidFill>
                <a:latin typeface="Candara"/>
                <a:ea typeface="Candara"/>
                <a:cs typeface="Candara"/>
                <a:sym typeface="Candara"/>
              </a:defRPr>
            </a:lvl4pPr>
            <a:lvl5pPr marL="1828800" marR="0" lvl="4" indent="0" algn="l" rtl="0">
              <a:spcBef>
                <a:spcPts val="320"/>
              </a:spcBef>
              <a:buClr>
                <a:schemeClr val="accent1"/>
              </a:buClr>
              <a:buFont typeface="Noto Sans Symbols"/>
              <a:buNone/>
              <a:defRPr sz="1600" b="1" i="0" u="none" strike="noStrike" cap="none">
                <a:solidFill>
                  <a:schemeClr val="dk2"/>
                </a:solidFill>
                <a:latin typeface="Candara"/>
                <a:ea typeface="Candara"/>
                <a:cs typeface="Candara"/>
                <a:sym typeface="Candara"/>
              </a:defRPr>
            </a:lvl5pPr>
            <a:lvl6pPr marL="2286000" marR="0" lvl="5" indent="0" algn="l" rtl="0">
              <a:spcBef>
                <a:spcPts val="384"/>
              </a:spcBef>
              <a:buClr>
                <a:schemeClr val="accent1"/>
              </a:buClr>
              <a:buFont typeface="Noto Sans Symbols"/>
              <a:buNone/>
              <a:defRPr sz="1600" b="1" i="0" u="none" strike="noStrike" cap="none">
                <a:solidFill>
                  <a:schemeClr val="dk2"/>
                </a:solidFill>
                <a:latin typeface="Candara"/>
                <a:ea typeface="Candara"/>
                <a:cs typeface="Candara"/>
                <a:sym typeface="Candara"/>
              </a:defRPr>
            </a:lvl6pPr>
            <a:lvl7pPr marL="2743200" marR="0" lvl="6" indent="0" algn="l" rtl="0">
              <a:spcBef>
                <a:spcPts val="384"/>
              </a:spcBef>
              <a:buClr>
                <a:schemeClr val="accent1"/>
              </a:buClr>
              <a:buFont typeface="Noto Sans Symbols"/>
              <a:buNone/>
              <a:defRPr sz="1600" b="1" i="0" u="none" strike="noStrike" cap="none">
                <a:solidFill>
                  <a:schemeClr val="dk2"/>
                </a:solidFill>
                <a:latin typeface="Candara"/>
                <a:ea typeface="Candara"/>
                <a:cs typeface="Candara"/>
                <a:sym typeface="Candara"/>
              </a:defRPr>
            </a:lvl7pPr>
            <a:lvl8pPr marL="3200400" marR="0" lvl="7" indent="0" algn="l" rtl="0">
              <a:spcBef>
                <a:spcPts val="384"/>
              </a:spcBef>
              <a:buClr>
                <a:schemeClr val="accent1"/>
              </a:buClr>
              <a:buFont typeface="Noto Sans Symbols"/>
              <a:buNone/>
              <a:defRPr sz="1600" b="1" i="0" u="none" strike="noStrike" cap="none">
                <a:solidFill>
                  <a:schemeClr val="dk2"/>
                </a:solidFill>
                <a:latin typeface="Candara"/>
                <a:ea typeface="Candara"/>
                <a:cs typeface="Candara"/>
                <a:sym typeface="Candara"/>
              </a:defRPr>
            </a:lvl8pPr>
            <a:lvl9pPr marL="3657600" marR="0" lvl="8" indent="0" algn="l" rtl="0">
              <a:spcBef>
                <a:spcPts val="384"/>
              </a:spcBef>
              <a:buClr>
                <a:schemeClr val="accent1"/>
              </a:buClr>
              <a:buFont typeface="Noto Sans Symbols"/>
              <a:buNone/>
              <a:defRPr sz="1600" b="1" i="0" u="none" strike="noStrike" cap="none">
                <a:solidFill>
                  <a:schemeClr val="dk2"/>
                </a:solidFill>
                <a:latin typeface="Candara"/>
                <a:ea typeface="Candara"/>
                <a:cs typeface="Candara"/>
                <a:sym typeface="Candara"/>
              </a:defRPr>
            </a:lvl9pPr>
          </a:lstStyle>
          <a:p>
            <a:endParaRPr/>
          </a:p>
        </p:txBody>
      </p:sp>
      <p:sp>
        <p:nvSpPr>
          <p:cNvPr id="63" name="Shape 63"/>
          <p:cNvSpPr txBox="1">
            <a:spLocks noGrp="1"/>
          </p:cNvSpPr>
          <p:nvPr>
            <p:ph type="body" idx="2"/>
          </p:nvPr>
        </p:nvSpPr>
        <p:spPr>
          <a:xfrm>
            <a:off x="677331" y="3429000"/>
            <a:ext cx="3820055" cy="2697163"/>
          </a:xfrm>
          <a:prstGeom prst="rect">
            <a:avLst/>
          </a:prstGeom>
          <a:noFill/>
          <a:ln>
            <a:noFill/>
          </a:ln>
        </p:spPr>
        <p:txBody>
          <a:bodyPr lIns="91425" tIns="91425" rIns="91425" bIns="91425" anchor="t" anchorCtr="0"/>
          <a:lstStyle>
            <a:lvl1pPr marL="274320" marR="0" lvl="0" indent="-147320" algn="l" rtl="0">
              <a:spcBef>
                <a:spcPts val="400"/>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1pPr>
            <a:lvl2pPr marL="576263" marR="0" lvl="1" indent="-169862" algn="l" rtl="0">
              <a:spcBef>
                <a:spcPts val="360"/>
              </a:spcBef>
              <a:buClr>
                <a:schemeClr val="accent1"/>
              </a:buClr>
              <a:buSzPct val="100000"/>
              <a:buFont typeface="Noto Sans Symbols"/>
              <a:buChar char="∗"/>
              <a:defRPr sz="1800" b="0" i="0" u="none" strike="noStrike" cap="none">
                <a:solidFill>
                  <a:schemeClr val="dk2"/>
                </a:solidFill>
                <a:latin typeface="Candara"/>
                <a:ea typeface="Candara"/>
                <a:cs typeface="Candara"/>
                <a:sym typeface="Candara"/>
              </a:defRPr>
            </a:lvl2pPr>
            <a:lvl3pPr marL="855663" marR="0" lvl="2" indent="-131762" algn="l" rtl="0">
              <a:spcBef>
                <a:spcPts val="320"/>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3pPr>
            <a:lvl4pPr marL="1143000" marR="0" lvl="3" indent="-139700" algn="l" rtl="0">
              <a:spcBef>
                <a:spcPts val="280"/>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4pPr>
            <a:lvl5pPr marL="1463040" marR="0" lvl="4" indent="-142239" algn="l" rtl="0">
              <a:spcBef>
                <a:spcPts val="280"/>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5pPr>
            <a:lvl6pPr marL="1783079" marR="0" lvl="5" indent="-132079" algn="l" rtl="0">
              <a:spcBef>
                <a:spcPts val="384"/>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6pPr>
            <a:lvl7pPr marL="2103120" marR="0" lvl="6" indent="-134620" algn="l" rtl="0">
              <a:spcBef>
                <a:spcPts val="384"/>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7pPr>
            <a:lvl8pPr marL="2423160" marR="0" lvl="7" indent="-137160" algn="l" rtl="0">
              <a:spcBef>
                <a:spcPts val="384"/>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8pPr>
            <a:lvl9pPr marL="2743200" marR="0" lvl="8" indent="-127000" algn="l" rtl="0">
              <a:spcBef>
                <a:spcPts val="384"/>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9pPr>
          </a:lstStyle>
          <a:p>
            <a:endParaRPr/>
          </a:p>
        </p:txBody>
      </p:sp>
      <p:sp>
        <p:nvSpPr>
          <p:cNvPr id="64" name="Shape 64"/>
          <p:cNvSpPr txBox="1">
            <a:spLocks noGrp="1"/>
          </p:cNvSpPr>
          <p:nvPr>
            <p:ph type="body" idx="3"/>
          </p:nvPr>
        </p:nvSpPr>
        <p:spPr>
          <a:xfrm>
            <a:off x="4648200" y="2678113"/>
            <a:ext cx="3822191" cy="639762"/>
          </a:xfrm>
          <a:prstGeom prst="rect">
            <a:avLst/>
          </a:prstGeom>
          <a:noFill/>
          <a:ln>
            <a:noFill/>
          </a:ln>
        </p:spPr>
        <p:txBody>
          <a:bodyPr lIns="91425" tIns="91425" rIns="91425" bIns="91425" anchor="ctr" anchorCtr="0"/>
          <a:lstStyle>
            <a:lvl1pPr marL="0" marR="0" lvl="0" indent="0" algn="ctr" rtl="0">
              <a:spcBef>
                <a:spcPts val="480"/>
              </a:spcBef>
              <a:buClr>
                <a:schemeClr val="accent1"/>
              </a:buClr>
              <a:buFont typeface="Noto Sans Symbols"/>
              <a:buNone/>
              <a:defRPr sz="2400" b="0" i="0" u="none" strike="noStrike" cap="none">
                <a:solidFill>
                  <a:schemeClr val="dk2"/>
                </a:solidFill>
                <a:latin typeface="Candara"/>
                <a:ea typeface="Candara"/>
                <a:cs typeface="Candara"/>
                <a:sym typeface="Candara"/>
              </a:defRPr>
            </a:lvl1pPr>
            <a:lvl2pPr marL="457200" marR="0" lvl="1" indent="0" algn="l" rtl="0">
              <a:spcBef>
                <a:spcPts val="400"/>
              </a:spcBef>
              <a:buClr>
                <a:schemeClr val="accent1"/>
              </a:buClr>
              <a:buFont typeface="Noto Sans Symbols"/>
              <a:buNone/>
              <a:defRPr sz="2000" b="1" i="0" u="none" strike="noStrike" cap="none">
                <a:solidFill>
                  <a:schemeClr val="dk2"/>
                </a:solidFill>
                <a:latin typeface="Candara"/>
                <a:ea typeface="Candara"/>
                <a:cs typeface="Candara"/>
                <a:sym typeface="Candara"/>
              </a:defRPr>
            </a:lvl2pPr>
            <a:lvl3pPr marL="914400" marR="0" lvl="2" indent="0" algn="l" rtl="0">
              <a:spcBef>
                <a:spcPts val="360"/>
              </a:spcBef>
              <a:buClr>
                <a:schemeClr val="accent1"/>
              </a:buClr>
              <a:buFont typeface="Noto Sans Symbols"/>
              <a:buNone/>
              <a:defRPr sz="1800" b="1" i="0" u="none" strike="noStrike" cap="none">
                <a:solidFill>
                  <a:schemeClr val="dk2"/>
                </a:solidFill>
                <a:latin typeface="Candara"/>
                <a:ea typeface="Candara"/>
                <a:cs typeface="Candara"/>
                <a:sym typeface="Candara"/>
              </a:defRPr>
            </a:lvl3pPr>
            <a:lvl4pPr marL="1371600" marR="0" lvl="3" indent="0" algn="l" rtl="0">
              <a:spcBef>
                <a:spcPts val="320"/>
              </a:spcBef>
              <a:buClr>
                <a:schemeClr val="accent1"/>
              </a:buClr>
              <a:buFont typeface="Noto Sans Symbols"/>
              <a:buNone/>
              <a:defRPr sz="1600" b="1" i="0" u="none" strike="noStrike" cap="none">
                <a:solidFill>
                  <a:schemeClr val="dk2"/>
                </a:solidFill>
                <a:latin typeface="Candara"/>
                <a:ea typeface="Candara"/>
                <a:cs typeface="Candara"/>
                <a:sym typeface="Candara"/>
              </a:defRPr>
            </a:lvl4pPr>
            <a:lvl5pPr marL="1828800" marR="0" lvl="4" indent="0" algn="l" rtl="0">
              <a:spcBef>
                <a:spcPts val="320"/>
              </a:spcBef>
              <a:buClr>
                <a:schemeClr val="accent1"/>
              </a:buClr>
              <a:buFont typeface="Noto Sans Symbols"/>
              <a:buNone/>
              <a:defRPr sz="1600" b="1" i="0" u="none" strike="noStrike" cap="none">
                <a:solidFill>
                  <a:schemeClr val="dk2"/>
                </a:solidFill>
                <a:latin typeface="Candara"/>
                <a:ea typeface="Candara"/>
                <a:cs typeface="Candara"/>
                <a:sym typeface="Candara"/>
              </a:defRPr>
            </a:lvl5pPr>
            <a:lvl6pPr marL="2286000" marR="0" lvl="5" indent="0" algn="l" rtl="0">
              <a:spcBef>
                <a:spcPts val="384"/>
              </a:spcBef>
              <a:buClr>
                <a:schemeClr val="accent1"/>
              </a:buClr>
              <a:buFont typeface="Noto Sans Symbols"/>
              <a:buNone/>
              <a:defRPr sz="1600" b="1" i="0" u="none" strike="noStrike" cap="none">
                <a:solidFill>
                  <a:schemeClr val="dk2"/>
                </a:solidFill>
                <a:latin typeface="Candara"/>
                <a:ea typeface="Candara"/>
                <a:cs typeface="Candara"/>
                <a:sym typeface="Candara"/>
              </a:defRPr>
            </a:lvl6pPr>
            <a:lvl7pPr marL="2743200" marR="0" lvl="6" indent="0" algn="l" rtl="0">
              <a:spcBef>
                <a:spcPts val="384"/>
              </a:spcBef>
              <a:buClr>
                <a:schemeClr val="accent1"/>
              </a:buClr>
              <a:buFont typeface="Noto Sans Symbols"/>
              <a:buNone/>
              <a:defRPr sz="1600" b="1" i="0" u="none" strike="noStrike" cap="none">
                <a:solidFill>
                  <a:schemeClr val="dk2"/>
                </a:solidFill>
                <a:latin typeface="Candara"/>
                <a:ea typeface="Candara"/>
                <a:cs typeface="Candara"/>
                <a:sym typeface="Candara"/>
              </a:defRPr>
            </a:lvl7pPr>
            <a:lvl8pPr marL="3200400" marR="0" lvl="7" indent="0" algn="l" rtl="0">
              <a:spcBef>
                <a:spcPts val="384"/>
              </a:spcBef>
              <a:buClr>
                <a:schemeClr val="accent1"/>
              </a:buClr>
              <a:buFont typeface="Noto Sans Symbols"/>
              <a:buNone/>
              <a:defRPr sz="1600" b="1" i="0" u="none" strike="noStrike" cap="none">
                <a:solidFill>
                  <a:schemeClr val="dk2"/>
                </a:solidFill>
                <a:latin typeface="Candara"/>
                <a:ea typeface="Candara"/>
                <a:cs typeface="Candara"/>
                <a:sym typeface="Candara"/>
              </a:defRPr>
            </a:lvl8pPr>
            <a:lvl9pPr marL="3657600" marR="0" lvl="8" indent="0" algn="l" rtl="0">
              <a:spcBef>
                <a:spcPts val="384"/>
              </a:spcBef>
              <a:buClr>
                <a:schemeClr val="accent1"/>
              </a:buClr>
              <a:buFont typeface="Noto Sans Symbols"/>
              <a:buNone/>
              <a:defRPr sz="1600" b="1" i="0" u="none" strike="noStrike" cap="none">
                <a:solidFill>
                  <a:schemeClr val="dk2"/>
                </a:solidFill>
                <a:latin typeface="Candara"/>
                <a:ea typeface="Candara"/>
                <a:cs typeface="Candara"/>
                <a:sym typeface="Candara"/>
              </a:defRPr>
            </a:lvl9pPr>
          </a:lstStyle>
          <a:p>
            <a:endParaRPr/>
          </a:p>
        </p:txBody>
      </p:sp>
      <p:sp>
        <p:nvSpPr>
          <p:cNvPr id="65" name="Shape 65"/>
          <p:cNvSpPr txBox="1">
            <a:spLocks noGrp="1"/>
          </p:cNvSpPr>
          <p:nvPr>
            <p:ph type="body" idx="4"/>
          </p:nvPr>
        </p:nvSpPr>
        <p:spPr>
          <a:xfrm>
            <a:off x="4645025" y="3429000"/>
            <a:ext cx="3822191" cy="2697163"/>
          </a:xfrm>
          <a:prstGeom prst="rect">
            <a:avLst/>
          </a:prstGeom>
          <a:noFill/>
          <a:ln>
            <a:noFill/>
          </a:ln>
        </p:spPr>
        <p:txBody>
          <a:bodyPr lIns="91425" tIns="91425" rIns="91425" bIns="91425" anchor="t" anchorCtr="0"/>
          <a:lstStyle>
            <a:lvl1pPr marL="274320" marR="0" lvl="0" indent="-147320" algn="l" rtl="0">
              <a:spcBef>
                <a:spcPts val="400"/>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1pPr>
            <a:lvl2pPr marL="576263" marR="0" lvl="1" indent="-169862" algn="l" rtl="0">
              <a:spcBef>
                <a:spcPts val="360"/>
              </a:spcBef>
              <a:buClr>
                <a:schemeClr val="accent1"/>
              </a:buClr>
              <a:buSzPct val="100000"/>
              <a:buFont typeface="Noto Sans Symbols"/>
              <a:buChar char="∗"/>
              <a:defRPr sz="1800" b="0" i="0" u="none" strike="noStrike" cap="none">
                <a:solidFill>
                  <a:schemeClr val="dk2"/>
                </a:solidFill>
                <a:latin typeface="Candara"/>
                <a:ea typeface="Candara"/>
                <a:cs typeface="Candara"/>
                <a:sym typeface="Candara"/>
              </a:defRPr>
            </a:lvl2pPr>
            <a:lvl3pPr marL="855663" marR="0" lvl="2" indent="-131762" algn="l" rtl="0">
              <a:spcBef>
                <a:spcPts val="320"/>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3pPr>
            <a:lvl4pPr marL="1143000" marR="0" lvl="3" indent="-139700" algn="l" rtl="0">
              <a:spcBef>
                <a:spcPts val="280"/>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4pPr>
            <a:lvl5pPr marL="1463040" marR="0" lvl="4" indent="-142239" algn="l" rtl="0">
              <a:spcBef>
                <a:spcPts val="280"/>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5pPr>
            <a:lvl6pPr marL="1783079" marR="0" lvl="5" indent="-132079" algn="l" rtl="0">
              <a:spcBef>
                <a:spcPts val="384"/>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6pPr>
            <a:lvl7pPr marL="2103120" marR="0" lvl="6" indent="-134620" algn="l" rtl="0">
              <a:spcBef>
                <a:spcPts val="384"/>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7pPr>
            <a:lvl8pPr marL="2423160" marR="0" lvl="7" indent="-137160" algn="l" rtl="0">
              <a:spcBef>
                <a:spcPts val="384"/>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8pPr>
            <a:lvl9pPr marL="2743200" marR="0" lvl="8" indent="-127000" algn="l" rtl="0">
              <a:spcBef>
                <a:spcPts val="384"/>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9pPr>
          </a:lstStyle>
          <a:p>
            <a:endParaRPr/>
          </a:p>
        </p:txBody>
      </p:sp>
      <p:sp>
        <p:nvSpPr>
          <p:cNvPr id="66" name="Shape 66"/>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67" name="Shape 67"/>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68" name="Shape 68"/>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Candara"/>
              <a:buNone/>
              <a:defRPr sz="4400" b="0" i="0" u="none" strike="noStrike" cap="none">
                <a:solidFill>
                  <a:srgbClr val="FFFFFF"/>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71" name="Shape 71"/>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72" name="Shape 72"/>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73" name="Shape 73"/>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4"/>
        <p:cNvGrpSpPr/>
        <p:nvPr/>
      </p:nvGrpSpPr>
      <p:grpSpPr>
        <a:xfrm>
          <a:off x="0" y="0"/>
          <a:ext cx="0" cy="0"/>
          <a:chOff x="0" y="0"/>
          <a:chExt cx="0" cy="0"/>
        </a:xfrm>
      </p:grpSpPr>
      <p:sp>
        <p:nvSpPr>
          <p:cNvPr id="75" name="Shape 75"/>
          <p:cNvSpPr/>
          <p:nvPr/>
        </p:nvSpPr>
        <p:spPr>
          <a:xfrm>
            <a:off x="228600" y="228600"/>
            <a:ext cx="8695944" cy="1426464"/>
          </a:xfrm>
          <a:prstGeom prst="roundRect">
            <a:avLst>
              <a:gd name="adj" fmla="val 7136"/>
            </a:avLst>
          </a:prstGeom>
          <a:gradFill>
            <a:gsLst>
              <a:gs pos="0">
                <a:srgbClr val="0293E0"/>
              </a:gs>
              <a:gs pos="90000">
                <a:srgbClr val="81D2FE"/>
              </a:gs>
              <a:gs pos="100000">
                <a:srgbClr val="81D2FE"/>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ndara"/>
              <a:ea typeface="Candara"/>
              <a:cs typeface="Candara"/>
              <a:sym typeface="Candara"/>
            </a:endParaRPr>
          </a:p>
        </p:txBody>
      </p:sp>
      <p:grpSp>
        <p:nvGrpSpPr>
          <p:cNvPr id="76" name="Shape 76"/>
          <p:cNvGrpSpPr/>
          <p:nvPr/>
        </p:nvGrpSpPr>
        <p:grpSpPr>
          <a:xfrm>
            <a:off x="211664" y="714190"/>
            <a:ext cx="8723376" cy="1329874"/>
            <a:chOff x="-3905251" y="4294187"/>
            <a:chExt cx="13027839" cy="1892300"/>
          </a:xfrm>
        </p:grpSpPr>
        <p:sp>
          <p:nvSpPr>
            <p:cNvPr id="77" name="Shape 77"/>
            <p:cNvSpPr/>
            <p:nvPr/>
          </p:nvSpPr>
          <p:spPr>
            <a:xfrm>
              <a:off x="4810125" y="4500562"/>
              <a:ext cx="4295775" cy="1016000"/>
            </a:xfrm>
            <a:custGeom>
              <a:avLst/>
              <a:gdLst/>
              <a:ahLst/>
              <a:cxnLst/>
              <a:rect l="0" t="0" r="0" b="0"/>
              <a:pathLst>
                <a:path w="120000" h="120000" extrusionOk="0">
                  <a:moveTo>
                    <a:pt x="119733" y="0"/>
                  </a:moveTo>
                  <a:lnTo>
                    <a:pt x="119733" y="0"/>
                  </a:lnTo>
                  <a:lnTo>
                    <a:pt x="114678" y="3375"/>
                  </a:lnTo>
                  <a:lnTo>
                    <a:pt x="109534" y="7125"/>
                  </a:lnTo>
                  <a:lnTo>
                    <a:pt x="104301" y="11250"/>
                  </a:lnTo>
                  <a:lnTo>
                    <a:pt x="98891" y="15375"/>
                  </a:lnTo>
                  <a:lnTo>
                    <a:pt x="93392" y="20250"/>
                  </a:lnTo>
                  <a:lnTo>
                    <a:pt x="87716" y="25125"/>
                  </a:lnTo>
                  <a:lnTo>
                    <a:pt x="81951" y="30750"/>
                  </a:lnTo>
                  <a:lnTo>
                    <a:pt x="76008" y="36375"/>
                  </a:lnTo>
                  <a:lnTo>
                    <a:pt x="76008" y="36375"/>
                  </a:lnTo>
                  <a:lnTo>
                    <a:pt x="65277" y="47250"/>
                  </a:lnTo>
                  <a:lnTo>
                    <a:pt x="54811" y="57000"/>
                  </a:lnTo>
                  <a:lnTo>
                    <a:pt x="44789" y="66000"/>
                  </a:lnTo>
                  <a:lnTo>
                    <a:pt x="35121" y="74625"/>
                  </a:lnTo>
                  <a:lnTo>
                    <a:pt x="25898" y="82125"/>
                  </a:lnTo>
                  <a:lnTo>
                    <a:pt x="16940" y="88875"/>
                  </a:lnTo>
                  <a:lnTo>
                    <a:pt x="8337" y="95250"/>
                  </a:lnTo>
                  <a:lnTo>
                    <a:pt x="0" y="100875"/>
                  </a:lnTo>
                  <a:lnTo>
                    <a:pt x="0" y="100875"/>
                  </a:lnTo>
                  <a:lnTo>
                    <a:pt x="5764" y="104250"/>
                  </a:lnTo>
                  <a:lnTo>
                    <a:pt x="11263" y="107250"/>
                  </a:lnTo>
                  <a:lnTo>
                    <a:pt x="16585" y="109875"/>
                  </a:lnTo>
                  <a:lnTo>
                    <a:pt x="21818" y="112125"/>
                  </a:lnTo>
                  <a:lnTo>
                    <a:pt x="26873" y="114375"/>
                  </a:lnTo>
                  <a:lnTo>
                    <a:pt x="31751" y="115875"/>
                  </a:lnTo>
                  <a:lnTo>
                    <a:pt x="36452" y="117375"/>
                  </a:lnTo>
                  <a:lnTo>
                    <a:pt x="41064" y="118500"/>
                  </a:lnTo>
                  <a:lnTo>
                    <a:pt x="45587" y="119250"/>
                  </a:lnTo>
                  <a:lnTo>
                    <a:pt x="49933" y="119625"/>
                  </a:lnTo>
                  <a:lnTo>
                    <a:pt x="54101" y="120000"/>
                  </a:lnTo>
                  <a:lnTo>
                    <a:pt x="58181" y="120000"/>
                  </a:lnTo>
                  <a:lnTo>
                    <a:pt x="62172" y="119625"/>
                  </a:lnTo>
                  <a:lnTo>
                    <a:pt x="66075" y="119250"/>
                  </a:lnTo>
                  <a:lnTo>
                    <a:pt x="69800" y="118500"/>
                  </a:lnTo>
                  <a:lnTo>
                    <a:pt x="73436" y="117375"/>
                  </a:lnTo>
                  <a:lnTo>
                    <a:pt x="76895" y="116250"/>
                  </a:lnTo>
                  <a:lnTo>
                    <a:pt x="80354" y="114750"/>
                  </a:lnTo>
                  <a:lnTo>
                    <a:pt x="83636" y="112875"/>
                  </a:lnTo>
                  <a:lnTo>
                    <a:pt x="86917" y="111000"/>
                  </a:lnTo>
                  <a:lnTo>
                    <a:pt x="90022" y="108750"/>
                  </a:lnTo>
                  <a:lnTo>
                    <a:pt x="93126" y="106500"/>
                  </a:lnTo>
                  <a:lnTo>
                    <a:pt x="96053" y="103875"/>
                  </a:lnTo>
                  <a:lnTo>
                    <a:pt x="98980" y="101250"/>
                  </a:lnTo>
                  <a:lnTo>
                    <a:pt x="101818" y="98250"/>
                  </a:lnTo>
                  <a:lnTo>
                    <a:pt x="104567" y="95250"/>
                  </a:lnTo>
                  <a:lnTo>
                    <a:pt x="107228" y="91875"/>
                  </a:lnTo>
                  <a:lnTo>
                    <a:pt x="109889" y="88500"/>
                  </a:lnTo>
                  <a:lnTo>
                    <a:pt x="114944" y="81000"/>
                  </a:lnTo>
                  <a:lnTo>
                    <a:pt x="119822" y="73125"/>
                  </a:lnTo>
                  <a:lnTo>
                    <a:pt x="119822" y="73125"/>
                  </a:lnTo>
                  <a:lnTo>
                    <a:pt x="120000" y="72750"/>
                  </a:lnTo>
                  <a:lnTo>
                    <a:pt x="120000" y="72750"/>
                  </a:lnTo>
                  <a:lnTo>
                    <a:pt x="120000" y="0"/>
                  </a:lnTo>
                  <a:lnTo>
                    <a:pt x="120000" y="0"/>
                  </a:lnTo>
                  <a:lnTo>
                    <a:pt x="119733" y="0"/>
                  </a:lnTo>
                  <a:lnTo>
                    <a:pt x="119733" y="0"/>
                  </a:lnTo>
                  <a:close/>
                </a:path>
              </a:pathLst>
            </a:custGeom>
            <a:solidFill>
              <a:schemeClr val="lt2">
                <a:alpha val="28627"/>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78" name="Shape 78"/>
            <p:cNvSpPr/>
            <p:nvPr/>
          </p:nvSpPr>
          <p:spPr>
            <a:xfrm>
              <a:off x="-309562" y="4318000"/>
              <a:ext cx="8280401" cy="1209675"/>
            </a:xfrm>
            <a:custGeom>
              <a:avLst/>
              <a:gdLst/>
              <a:ahLst/>
              <a:cxnLst/>
              <a:rect l="0" t="0" r="0" b="0"/>
              <a:pathLst>
                <a:path w="120000" h="120000" extrusionOk="0">
                  <a:moveTo>
                    <a:pt x="120000" y="112440"/>
                  </a:moveTo>
                  <a:lnTo>
                    <a:pt x="120000" y="112440"/>
                  </a:lnTo>
                  <a:lnTo>
                    <a:pt x="117377" y="110236"/>
                  </a:lnTo>
                  <a:lnTo>
                    <a:pt x="114662" y="108031"/>
                  </a:lnTo>
                  <a:lnTo>
                    <a:pt x="109003" y="102677"/>
                  </a:lnTo>
                  <a:lnTo>
                    <a:pt x="103021" y="96062"/>
                  </a:lnTo>
                  <a:lnTo>
                    <a:pt x="96717" y="88818"/>
                  </a:lnTo>
                  <a:lnTo>
                    <a:pt x="90046" y="80000"/>
                  </a:lnTo>
                  <a:lnTo>
                    <a:pt x="83006" y="70236"/>
                  </a:lnTo>
                  <a:lnTo>
                    <a:pt x="75598" y="58897"/>
                  </a:lnTo>
                  <a:lnTo>
                    <a:pt x="67776" y="46614"/>
                  </a:lnTo>
                  <a:lnTo>
                    <a:pt x="67776" y="46614"/>
                  </a:lnTo>
                  <a:lnTo>
                    <a:pt x="64693" y="41889"/>
                  </a:lnTo>
                  <a:lnTo>
                    <a:pt x="61702" y="37165"/>
                  </a:lnTo>
                  <a:lnTo>
                    <a:pt x="58803" y="33070"/>
                  </a:lnTo>
                  <a:lnTo>
                    <a:pt x="55904" y="28976"/>
                  </a:lnTo>
                  <a:lnTo>
                    <a:pt x="53098" y="25511"/>
                  </a:lnTo>
                  <a:lnTo>
                    <a:pt x="50383" y="22047"/>
                  </a:lnTo>
                  <a:lnTo>
                    <a:pt x="47714" y="18897"/>
                  </a:lnTo>
                  <a:lnTo>
                    <a:pt x="45092" y="16062"/>
                  </a:lnTo>
                  <a:lnTo>
                    <a:pt x="42561" y="13543"/>
                  </a:lnTo>
                  <a:lnTo>
                    <a:pt x="40030" y="11338"/>
                  </a:lnTo>
                  <a:lnTo>
                    <a:pt x="35245" y="7244"/>
                  </a:lnTo>
                  <a:lnTo>
                    <a:pt x="30690" y="4409"/>
                  </a:lnTo>
                  <a:lnTo>
                    <a:pt x="26411" y="2204"/>
                  </a:lnTo>
                  <a:lnTo>
                    <a:pt x="22315" y="629"/>
                  </a:lnTo>
                  <a:lnTo>
                    <a:pt x="18450" y="0"/>
                  </a:lnTo>
                  <a:lnTo>
                    <a:pt x="14815" y="0"/>
                  </a:lnTo>
                  <a:lnTo>
                    <a:pt x="11411" y="629"/>
                  </a:lnTo>
                  <a:lnTo>
                    <a:pt x="8236" y="1574"/>
                  </a:lnTo>
                  <a:lnTo>
                    <a:pt x="5291" y="3149"/>
                  </a:lnTo>
                  <a:lnTo>
                    <a:pt x="2530" y="5039"/>
                  </a:lnTo>
                  <a:lnTo>
                    <a:pt x="0" y="7559"/>
                  </a:lnTo>
                  <a:lnTo>
                    <a:pt x="0" y="7559"/>
                  </a:lnTo>
                  <a:lnTo>
                    <a:pt x="3542" y="10393"/>
                  </a:lnTo>
                  <a:lnTo>
                    <a:pt x="7223" y="13543"/>
                  </a:lnTo>
                  <a:lnTo>
                    <a:pt x="11042" y="17637"/>
                  </a:lnTo>
                  <a:lnTo>
                    <a:pt x="15000" y="22047"/>
                  </a:lnTo>
                  <a:lnTo>
                    <a:pt x="19095" y="27401"/>
                  </a:lnTo>
                  <a:lnTo>
                    <a:pt x="23328" y="33070"/>
                  </a:lnTo>
                  <a:lnTo>
                    <a:pt x="27745" y="39370"/>
                  </a:lnTo>
                  <a:lnTo>
                    <a:pt x="32254" y="46614"/>
                  </a:lnTo>
                  <a:lnTo>
                    <a:pt x="32254" y="46614"/>
                  </a:lnTo>
                  <a:lnTo>
                    <a:pt x="40398" y="59527"/>
                  </a:lnTo>
                  <a:lnTo>
                    <a:pt x="48128" y="70866"/>
                  </a:lnTo>
                  <a:lnTo>
                    <a:pt x="55398" y="81259"/>
                  </a:lnTo>
                  <a:lnTo>
                    <a:pt x="58941" y="85669"/>
                  </a:lnTo>
                  <a:lnTo>
                    <a:pt x="62300" y="90078"/>
                  </a:lnTo>
                  <a:lnTo>
                    <a:pt x="65613" y="94173"/>
                  </a:lnTo>
                  <a:lnTo>
                    <a:pt x="68834" y="97637"/>
                  </a:lnTo>
                  <a:lnTo>
                    <a:pt x="71963" y="101102"/>
                  </a:lnTo>
                  <a:lnTo>
                    <a:pt x="75000" y="104251"/>
                  </a:lnTo>
                  <a:lnTo>
                    <a:pt x="77944" y="106771"/>
                  </a:lnTo>
                  <a:lnTo>
                    <a:pt x="80797" y="109291"/>
                  </a:lnTo>
                  <a:lnTo>
                    <a:pt x="83558" y="111496"/>
                  </a:lnTo>
                  <a:lnTo>
                    <a:pt x="86273" y="113700"/>
                  </a:lnTo>
                  <a:lnTo>
                    <a:pt x="88895" y="115275"/>
                  </a:lnTo>
                  <a:lnTo>
                    <a:pt x="91426" y="116535"/>
                  </a:lnTo>
                  <a:lnTo>
                    <a:pt x="93865" y="117795"/>
                  </a:lnTo>
                  <a:lnTo>
                    <a:pt x="96257" y="118740"/>
                  </a:lnTo>
                  <a:lnTo>
                    <a:pt x="98604" y="119370"/>
                  </a:lnTo>
                  <a:lnTo>
                    <a:pt x="100858" y="120000"/>
                  </a:lnTo>
                  <a:lnTo>
                    <a:pt x="103021" y="120000"/>
                  </a:lnTo>
                  <a:lnTo>
                    <a:pt x="105138" y="120000"/>
                  </a:lnTo>
                  <a:lnTo>
                    <a:pt x="107208" y="119685"/>
                  </a:lnTo>
                  <a:lnTo>
                    <a:pt x="109187" y="119370"/>
                  </a:lnTo>
                  <a:lnTo>
                    <a:pt x="111119" y="118740"/>
                  </a:lnTo>
                  <a:lnTo>
                    <a:pt x="113006" y="117795"/>
                  </a:lnTo>
                  <a:lnTo>
                    <a:pt x="114846" y="116535"/>
                  </a:lnTo>
                  <a:lnTo>
                    <a:pt x="116595" y="115275"/>
                  </a:lnTo>
                  <a:lnTo>
                    <a:pt x="118343" y="114015"/>
                  </a:lnTo>
                  <a:lnTo>
                    <a:pt x="120000" y="112440"/>
                  </a:lnTo>
                  <a:lnTo>
                    <a:pt x="120000" y="112440"/>
                  </a:lnTo>
                  <a:close/>
                </a:path>
              </a:pathLst>
            </a:custGeom>
            <a:solidFill>
              <a:schemeClr val="lt2">
                <a:alpha val="40000"/>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79" name="Shape 79"/>
            <p:cNvSpPr/>
            <p:nvPr/>
          </p:nvSpPr>
          <p:spPr>
            <a:xfrm>
              <a:off x="3175" y="4335462"/>
              <a:ext cx="8166099" cy="1101725"/>
            </a:xfrm>
            <a:custGeom>
              <a:avLst/>
              <a:gdLst/>
              <a:ahLst/>
              <a:cxnLst/>
              <a:rect l="0" t="0" r="0" b="0"/>
              <a:pathLst>
                <a:path w="120000" h="120000" extrusionOk="0">
                  <a:moveTo>
                    <a:pt x="0" y="12103"/>
                  </a:moveTo>
                  <a:lnTo>
                    <a:pt x="0" y="12103"/>
                  </a:lnTo>
                  <a:lnTo>
                    <a:pt x="419" y="11412"/>
                  </a:lnTo>
                  <a:lnTo>
                    <a:pt x="1679" y="9682"/>
                  </a:lnTo>
                  <a:lnTo>
                    <a:pt x="3825" y="7262"/>
                  </a:lnTo>
                  <a:lnTo>
                    <a:pt x="5225" y="5878"/>
                  </a:lnTo>
                  <a:lnTo>
                    <a:pt x="6858" y="4495"/>
                  </a:lnTo>
                  <a:lnTo>
                    <a:pt x="8678" y="3458"/>
                  </a:lnTo>
                  <a:lnTo>
                    <a:pt x="10777" y="2420"/>
                  </a:lnTo>
                  <a:lnTo>
                    <a:pt x="13063" y="1383"/>
                  </a:lnTo>
                  <a:lnTo>
                    <a:pt x="15629" y="691"/>
                  </a:lnTo>
                  <a:lnTo>
                    <a:pt x="18429" y="345"/>
                  </a:lnTo>
                  <a:lnTo>
                    <a:pt x="21461" y="0"/>
                  </a:lnTo>
                  <a:lnTo>
                    <a:pt x="24727" y="345"/>
                  </a:lnTo>
                  <a:lnTo>
                    <a:pt x="28227" y="1037"/>
                  </a:lnTo>
                  <a:lnTo>
                    <a:pt x="32006" y="2420"/>
                  </a:lnTo>
                  <a:lnTo>
                    <a:pt x="36018" y="4149"/>
                  </a:lnTo>
                  <a:lnTo>
                    <a:pt x="40264" y="6916"/>
                  </a:lnTo>
                  <a:lnTo>
                    <a:pt x="44790" y="10028"/>
                  </a:lnTo>
                  <a:lnTo>
                    <a:pt x="49595" y="13832"/>
                  </a:lnTo>
                  <a:lnTo>
                    <a:pt x="54634" y="18328"/>
                  </a:lnTo>
                  <a:lnTo>
                    <a:pt x="59953" y="23861"/>
                  </a:lnTo>
                  <a:lnTo>
                    <a:pt x="65505" y="30086"/>
                  </a:lnTo>
                  <a:lnTo>
                    <a:pt x="71337" y="37348"/>
                  </a:lnTo>
                  <a:lnTo>
                    <a:pt x="77449" y="45994"/>
                  </a:lnTo>
                  <a:lnTo>
                    <a:pt x="83841" y="55331"/>
                  </a:lnTo>
                  <a:lnTo>
                    <a:pt x="90513" y="65706"/>
                  </a:lnTo>
                  <a:lnTo>
                    <a:pt x="97465" y="77463"/>
                  </a:lnTo>
                  <a:lnTo>
                    <a:pt x="104696" y="90259"/>
                  </a:lnTo>
                  <a:lnTo>
                    <a:pt x="112208" y="104438"/>
                  </a:lnTo>
                  <a:lnTo>
                    <a:pt x="120000" y="12000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80" name="Shape 80"/>
            <p:cNvSpPr/>
            <p:nvPr/>
          </p:nvSpPr>
          <p:spPr>
            <a:xfrm>
              <a:off x="4156075" y="4316412"/>
              <a:ext cx="4940299" cy="927100"/>
            </a:xfrm>
            <a:custGeom>
              <a:avLst/>
              <a:gdLst/>
              <a:ahLst/>
              <a:cxnLst/>
              <a:rect l="0" t="0" r="0" b="0"/>
              <a:pathLst>
                <a:path w="120000" h="120000" extrusionOk="0">
                  <a:moveTo>
                    <a:pt x="0" y="119999"/>
                  </a:moveTo>
                  <a:lnTo>
                    <a:pt x="0" y="119999"/>
                  </a:lnTo>
                  <a:lnTo>
                    <a:pt x="3470" y="115068"/>
                  </a:lnTo>
                  <a:lnTo>
                    <a:pt x="12956" y="102328"/>
                  </a:lnTo>
                  <a:lnTo>
                    <a:pt x="19511" y="93698"/>
                  </a:lnTo>
                  <a:lnTo>
                    <a:pt x="27069" y="84246"/>
                  </a:lnTo>
                  <a:lnTo>
                    <a:pt x="35475" y="73972"/>
                  </a:lnTo>
                  <a:lnTo>
                    <a:pt x="44498" y="62876"/>
                  </a:lnTo>
                  <a:lnTo>
                    <a:pt x="54061" y="52191"/>
                  </a:lnTo>
                  <a:lnTo>
                    <a:pt x="63856" y="41506"/>
                  </a:lnTo>
                  <a:lnTo>
                    <a:pt x="73881" y="31643"/>
                  </a:lnTo>
                  <a:lnTo>
                    <a:pt x="83830" y="22191"/>
                  </a:lnTo>
                  <a:lnTo>
                    <a:pt x="88766" y="18082"/>
                  </a:lnTo>
                  <a:lnTo>
                    <a:pt x="93547" y="13972"/>
                  </a:lnTo>
                  <a:lnTo>
                    <a:pt x="98329" y="10684"/>
                  </a:lnTo>
                  <a:lnTo>
                    <a:pt x="102956" y="7397"/>
                  </a:lnTo>
                  <a:lnTo>
                    <a:pt x="107506" y="4931"/>
                  </a:lnTo>
                  <a:lnTo>
                    <a:pt x="111825" y="2876"/>
                  </a:lnTo>
                  <a:lnTo>
                    <a:pt x="115989" y="1232"/>
                  </a:lnTo>
                  <a:lnTo>
                    <a:pt x="120000" y="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81" name="Shape 81"/>
            <p:cNvSpPr/>
            <p:nvPr/>
          </p:nvSpPr>
          <p:spPr>
            <a:xfrm>
              <a:off x="-3905251" y="4294187"/>
              <a:ext cx="13027839" cy="1892300"/>
            </a:xfrm>
            <a:custGeom>
              <a:avLst/>
              <a:gdLst/>
              <a:ahLst/>
              <a:cxnLst/>
              <a:rect l="0" t="0" r="0" b="0"/>
              <a:pathLst>
                <a:path w="120000" h="120000" extrusionOk="0">
                  <a:moveTo>
                    <a:pt x="119941" y="51543"/>
                  </a:moveTo>
                  <a:lnTo>
                    <a:pt x="119941" y="51543"/>
                  </a:lnTo>
                  <a:lnTo>
                    <a:pt x="118828" y="54563"/>
                  </a:lnTo>
                  <a:lnTo>
                    <a:pt x="117715" y="57382"/>
                  </a:lnTo>
                  <a:lnTo>
                    <a:pt x="116544" y="60000"/>
                  </a:lnTo>
                  <a:lnTo>
                    <a:pt x="115344" y="62416"/>
                  </a:lnTo>
                  <a:lnTo>
                    <a:pt x="114114" y="64832"/>
                  </a:lnTo>
                  <a:lnTo>
                    <a:pt x="112825" y="67046"/>
                  </a:lnTo>
                  <a:lnTo>
                    <a:pt x="111508" y="68859"/>
                  </a:lnTo>
                  <a:lnTo>
                    <a:pt x="110131" y="70671"/>
                  </a:lnTo>
                  <a:lnTo>
                    <a:pt x="108696" y="72281"/>
                  </a:lnTo>
                  <a:lnTo>
                    <a:pt x="107203" y="73489"/>
                  </a:lnTo>
                  <a:lnTo>
                    <a:pt x="105651" y="74697"/>
                  </a:lnTo>
                  <a:lnTo>
                    <a:pt x="104040" y="75503"/>
                  </a:lnTo>
                  <a:lnTo>
                    <a:pt x="102371" y="76308"/>
                  </a:lnTo>
                  <a:lnTo>
                    <a:pt x="100614" y="76711"/>
                  </a:lnTo>
                  <a:lnTo>
                    <a:pt x="98799" y="76711"/>
                  </a:lnTo>
                  <a:lnTo>
                    <a:pt x="96896" y="76510"/>
                  </a:lnTo>
                  <a:lnTo>
                    <a:pt x="94904" y="76107"/>
                  </a:lnTo>
                  <a:lnTo>
                    <a:pt x="92855" y="75503"/>
                  </a:lnTo>
                  <a:lnTo>
                    <a:pt x="90717" y="74496"/>
                  </a:lnTo>
                  <a:lnTo>
                    <a:pt x="88462" y="73087"/>
                  </a:lnTo>
                  <a:lnTo>
                    <a:pt x="86120" y="71476"/>
                  </a:lnTo>
                  <a:lnTo>
                    <a:pt x="83689" y="69463"/>
                  </a:lnTo>
                  <a:lnTo>
                    <a:pt x="81171" y="67248"/>
                  </a:lnTo>
                  <a:lnTo>
                    <a:pt x="78535" y="64630"/>
                  </a:lnTo>
                  <a:lnTo>
                    <a:pt x="75783" y="61610"/>
                  </a:lnTo>
                  <a:lnTo>
                    <a:pt x="72942" y="58187"/>
                  </a:lnTo>
                  <a:lnTo>
                    <a:pt x="69956" y="54362"/>
                  </a:lnTo>
                  <a:lnTo>
                    <a:pt x="66881" y="50335"/>
                  </a:lnTo>
                  <a:lnTo>
                    <a:pt x="63660" y="45704"/>
                  </a:lnTo>
                  <a:lnTo>
                    <a:pt x="60351" y="40872"/>
                  </a:lnTo>
                  <a:lnTo>
                    <a:pt x="56896" y="35637"/>
                  </a:lnTo>
                  <a:lnTo>
                    <a:pt x="53294" y="29798"/>
                  </a:lnTo>
                  <a:lnTo>
                    <a:pt x="53294" y="29798"/>
                  </a:lnTo>
                  <a:lnTo>
                    <a:pt x="49721" y="24161"/>
                  </a:lnTo>
                  <a:lnTo>
                    <a:pt x="46266" y="19328"/>
                  </a:lnTo>
                  <a:lnTo>
                    <a:pt x="42957" y="14899"/>
                  </a:lnTo>
                  <a:lnTo>
                    <a:pt x="39795" y="11275"/>
                  </a:lnTo>
                  <a:lnTo>
                    <a:pt x="36778" y="8255"/>
                  </a:lnTo>
                  <a:lnTo>
                    <a:pt x="33879" y="5637"/>
                  </a:lnTo>
                  <a:lnTo>
                    <a:pt x="31127" y="3624"/>
                  </a:lnTo>
                  <a:lnTo>
                    <a:pt x="28521" y="2013"/>
                  </a:lnTo>
                  <a:lnTo>
                    <a:pt x="26002" y="1006"/>
                  </a:lnTo>
                  <a:lnTo>
                    <a:pt x="23660" y="201"/>
                  </a:lnTo>
                  <a:lnTo>
                    <a:pt x="21405" y="0"/>
                  </a:lnTo>
                  <a:lnTo>
                    <a:pt x="19297" y="0"/>
                  </a:lnTo>
                  <a:lnTo>
                    <a:pt x="17306" y="402"/>
                  </a:lnTo>
                  <a:lnTo>
                    <a:pt x="15431" y="1006"/>
                  </a:lnTo>
                  <a:lnTo>
                    <a:pt x="13674" y="2013"/>
                  </a:lnTo>
                  <a:lnTo>
                    <a:pt x="12035" y="3020"/>
                  </a:lnTo>
                  <a:lnTo>
                    <a:pt x="10483" y="4429"/>
                  </a:lnTo>
                  <a:lnTo>
                    <a:pt x="9077" y="5838"/>
                  </a:lnTo>
                  <a:lnTo>
                    <a:pt x="7759" y="7449"/>
                  </a:lnTo>
                  <a:lnTo>
                    <a:pt x="6588" y="9261"/>
                  </a:lnTo>
                  <a:lnTo>
                    <a:pt x="5475" y="10872"/>
                  </a:lnTo>
                  <a:lnTo>
                    <a:pt x="4509" y="12684"/>
                  </a:lnTo>
                  <a:lnTo>
                    <a:pt x="3631" y="14496"/>
                  </a:lnTo>
                  <a:lnTo>
                    <a:pt x="2840" y="16107"/>
                  </a:lnTo>
                  <a:lnTo>
                    <a:pt x="2166" y="17718"/>
                  </a:lnTo>
                  <a:lnTo>
                    <a:pt x="1581" y="19328"/>
                  </a:lnTo>
                  <a:lnTo>
                    <a:pt x="702" y="21744"/>
                  </a:lnTo>
                  <a:lnTo>
                    <a:pt x="175" y="23557"/>
                  </a:lnTo>
                  <a:lnTo>
                    <a:pt x="0" y="24161"/>
                  </a:lnTo>
                  <a:lnTo>
                    <a:pt x="0" y="120000"/>
                  </a:lnTo>
                  <a:lnTo>
                    <a:pt x="119941" y="120000"/>
                  </a:lnTo>
                  <a:lnTo>
                    <a:pt x="119941" y="120000"/>
                  </a:lnTo>
                  <a:lnTo>
                    <a:pt x="120000" y="119395"/>
                  </a:lnTo>
                  <a:lnTo>
                    <a:pt x="120000" y="119395"/>
                  </a:lnTo>
                  <a:lnTo>
                    <a:pt x="120000" y="51342"/>
                  </a:lnTo>
                  <a:lnTo>
                    <a:pt x="120000" y="51342"/>
                  </a:lnTo>
                  <a:lnTo>
                    <a:pt x="119941" y="51543"/>
                  </a:lnTo>
                  <a:lnTo>
                    <a:pt x="119941" y="51543"/>
                  </a:lnTo>
                  <a:close/>
                </a:path>
              </a:pathLst>
            </a:custGeom>
            <a:solidFill>
              <a:schemeClr val="lt1"/>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grpSp>
      <p:sp>
        <p:nvSpPr>
          <p:cNvPr id="82" name="Shape 82"/>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83" name="Shape 83"/>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84" name="Shape 84"/>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5"/>
        <p:cNvGrpSpPr/>
        <p:nvPr/>
      </p:nvGrpSpPr>
      <p:grpSpPr>
        <a:xfrm>
          <a:off x="0" y="0"/>
          <a:ext cx="0" cy="0"/>
          <a:chOff x="0" y="0"/>
          <a:chExt cx="0" cy="0"/>
        </a:xfrm>
      </p:grpSpPr>
      <p:sp>
        <p:nvSpPr>
          <p:cNvPr id="86" name="Shape 86"/>
          <p:cNvSpPr/>
          <p:nvPr/>
        </p:nvSpPr>
        <p:spPr>
          <a:xfrm>
            <a:off x="228600" y="228600"/>
            <a:ext cx="8695944" cy="1426464"/>
          </a:xfrm>
          <a:prstGeom prst="roundRect">
            <a:avLst>
              <a:gd name="adj" fmla="val 7136"/>
            </a:avLst>
          </a:prstGeom>
          <a:gradFill>
            <a:gsLst>
              <a:gs pos="0">
                <a:srgbClr val="0293E0"/>
              </a:gs>
              <a:gs pos="90000">
                <a:srgbClr val="81D2FE"/>
              </a:gs>
              <a:gs pos="100000">
                <a:srgbClr val="81D2FE"/>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ndara"/>
              <a:ea typeface="Candara"/>
              <a:cs typeface="Candara"/>
              <a:sym typeface="Candara"/>
            </a:endParaRPr>
          </a:p>
        </p:txBody>
      </p:sp>
      <p:sp>
        <p:nvSpPr>
          <p:cNvPr id="87" name="Shape 87"/>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88" name="Shape 88"/>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89" name="Shape 89"/>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
        <p:nvSpPr>
          <p:cNvPr id="90" name="Shape 90"/>
          <p:cNvSpPr txBox="1">
            <a:spLocks noGrp="1"/>
          </p:cNvSpPr>
          <p:nvPr>
            <p:ph type="body" idx="1"/>
          </p:nvPr>
        </p:nvSpPr>
        <p:spPr>
          <a:xfrm>
            <a:off x="914400" y="3581400"/>
            <a:ext cx="3352799" cy="1905001"/>
          </a:xfrm>
          <a:prstGeom prst="rect">
            <a:avLst/>
          </a:prstGeom>
          <a:noFill/>
          <a:ln>
            <a:noFill/>
          </a:ln>
        </p:spPr>
        <p:txBody>
          <a:bodyPr lIns="91425" tIns="91425" rIns="91425" bIns="91425" anchor="t" anchorCtr="0"/>
          <a:lstStyle>
            <a:lvl1pPr marL="0" marR="0" lvl="0" indent="0" algn="l" rtl="0">
              <a:spcBef>
                <a:spcPts val="0"/>
              </a:spcBef>
              <a:spcAft>
                <a:spcPts val="600"/>
              </a:spcAft>
              <a:buClr>
                <a:schemeClr val="accent1"/>
              </a:buClr>
              <a:buFont typeface="Noto Sans Symbols"/>
              <a:buNone/>
              <a:defRPr sz="1800" b="0" i="0" u="none" strike="noStrike" cap="none">
                <a:solidFill>
                  <a:schemeClr val="dk2"/>
                </a:solidFill>
                <a:latin typeface="Candara"/>
                <a:ea typeface="Candara"/>
                <a:cs typeface="Candara"/>
                <a:sym typeface="Candara"/>
              </a:defRPr>
            </a:lvl1pPr>
            <a:lvl2pPr marL="457200" marR="0" lvl="1" indent="0" algn="l" rtl="0">
              <a:spcBef>
                <a:spcPts val="240"/>
              </a:spcBef>
              <a:buClr>
                <a:schemeClr val="accent1"/>
              </a:buClr>
              <a:buFont typeface="Noto Sans Symbols"/>
              <a:buNone/>
              <a:defRPr sz="1200" b="0" i="0" u="none" strike="noStrike" cap="none">
                <a:solidFill>
                  <a:schemeClr val="dk2"/>
                </a:solidFill>
                <a:latin typeface="Candara"/>
                <a:ea typeface="Candara"/>
                <a:cs typeface="Candara"/>
                <a:sym typeface="Candara"/>
              </a:defRPr>
            </a:lvl2pPr>
            <a:lvl3pPr marL="914400" marR="0" lvl="2" indent="0" algn="l" rtl="0">
              <a:spcBef>
                <a:spcPts val="200"/>
              </a:spcBef>
              <a:buClr>
                <a:schemeClr val="accent1"/>
              </a:buClr>
              <a:buFont typeface="Noto Sans Symbols"/>
              <a:buNone/>
              <a:defRPr sz="1000" b="0" i="0" u="none" strike="noStrike" cap="none">
                <a:solidFill>
                  <a:schemeClr val="dk2"/>
                </a:solidFill>
                <a:latin typeface="Candara"/>
                <a:ea typeface="Candara"/>
                <a:cs typeface="Candara"/>
                <a:sym typeface="Candara"/>
              </a:defRPr>
            </a:lvl3pPr>
            <a:lvl4pPr marL="1371600" marR="0" lvl="3" indent="0" algn="l" rtl="0">
              <a:spcBef>
                <a:spcPts val="180"/>
              </a:spcBef>
              <a:buClr>
                <a:schemeClr val="accent1"/>
              </a:buClr>
              <a:buFont typeface="Noto Sans Symbols"/>
              <a:buNone/>
              <a:defRPr sz="900" b="0" i="0" u="none" strike="noStrike" cap="none">
                <a:solidFill>
                  <a:schemeClr val="dk2"/>
                </a:solidFill>
                <a:latin typeface="Candara"/>
                <a:ea typeface="Candara"/>
                <a:cs typeface="Candara"/>
                <a:sym typeface="Candara"/>
              </a:defRPr>
            </a:lvl4pPr>
            <a:lvl5pPr marL="1828800" marR="0" lvl="4" indent="0" algn="l" rtl="0">
              <a:spcBef>
                <a:spcPts val="180"/>
              </a:spcBef>
              <a:buClr>
                <a:schemeClr val="accent1"/>
              </a:buClr>
              <a:buFont typeface="Noto Sans Symbols"/>
              <a:buNone/>
              <a:defRPr sz="900" b="0" i="0" u="none" strike="noStrike" cap="none">
                <a:solidFill>
                  <a:schemeClr val="dk2"/>
                </a:solidFill>
                <a:latin typeface="Candara"/>
                <a:ea typeface="Candara"/>
                <a:cs typeface="Candara"/>
                <a:sym typeface="Candara"/>
              </a:defRPr>
            </a:lvl5pPr>
            <a:lvl6pPr marL="2286000" marR="0" lvl="5" indent="0" algn="l" rtl="0">
              <a:spcBef>
                <a:spcPts val="384"/>
              </a:spcBef>
              <a:buClr>
                <a:schemeClr val="accent1"/>
              </a:buClr>
              <a:buFont typeface="Noto Sans Symbols"/>
              <a:buNone/>
              <a:defRPr sz="900" b="0" i="0" u="none" strike="noStrike" cap="none">
                <a:solidFill>
                  <a:schemeClr val="dk2"/>
                </a:solidFill>
                <a:latin typeface="Candara"/>
                <a:ea typeface="Candara"/>
                <a:cs typeface="Candara"/>
                <a:sym typeface="Candara"/>
              </a:defRPr>
            </a:lvl6pPr>
            <a:lvl7pPr marL="2743200" marR="0" lvl="6" indent="0" algn="l" rtl="0">
              <a:spcBef>
                <a:spcPts val="384"/>
              </a:spcBef>
              <a:buClr>
                <a:schemeClr val="accent1"/>
              </a:buClr>
              <a:buFont typeface="Noto Sans Symbols"/>
              <a:buNone/>
              <a:defRPr sz="900" b="0" i="0" u="none" strike="noStrike" cap="none">
                <a:solidFill>
                  <a:schemeClr val="dk2"/>
                </a:solidFill>
                <a:latin typeface="Candara"/>
                <a:ea typeface="Candara"/>
                <a:cs typeface="Candara"/>
                <a:sym typeface="Candara"/>
              </a:defRPr>
            </a:lvl7pPr>
            <a:lvl8pPr marL="3200400" marR="0" lvl="7" indent="0" algn="l" rtl="0">
              <a:spcBef>
                <a:spcPts val="384"/>
              </a:spcBef>
              <a:buClr>
                <a:schemeClr val="accent1"/>
              </a:buClr>
              <a:buFont typeface="Noto Sans Symbols"/>
              <a:buNone/>
              <a:defRPr sz="900" b="0" i="0" u="none" strike="noStrike" cap="none">
                <a:solidFill>
                  <a:schemeClr val="dk2"/>
                </a:solidFill>
                <a:latin typeface="Candara"/>
                <a:ea typeface="Candara"/>
                <a:cs typeface="Candara"/>
                <a:sym typeface="Candara"/>
              </a:defRPr>
            </a:lvl8pPr>
            <a:lvl9pPr marL="3657600" marR="0" lvl="8" indent="0" algn="l" rtl="0">
              <a:spcBef>
                <a:spcPts val="384"/>
              </a:spcBef>
              <a:buClr>
                <a:schemeClr val="accent1"/>
              </a:buClr>
              <a:buFont typeface="Noto Sans Symbols"/>
              <a:buNone/>
              <a:defRPr sz="900" b="0" i="0" u="none" strike="noStrike" cap="none">
                <a:solidFill>
                  <a:schemeClr val="dk2"/>
                </a:solidFill>
                <a:latin typeface="Candara"/>
                <a:ea typeface="Candara"/>
                <a:cs typeface="Candara"/>
                <a:sym typeface="Candara"/>
              </a:defRPr>
            </a:lvl9pPr>
          </a:lstStyle>
          <a:p>
            <a:endParaRPr/>
          </a:p>
        </p:txBody>
      </p:sp>
      <p:grpSp>
        <p:nvGrpSpPr>
          <p:cNvPr id="91" name="Shape 91"/>
          <p:cNvGrpSpPr/>
          <p:nvPr/>
        </p:nvGrpSpPr>
        <p:grpSpPr>
          <a:xfrm>
            <a:off x="211664" y="714191"/>
            <a:ext cx="8723376" cy="1331580"/>
            <a:chOff x="-3905250" y="4294187"/>
            <a:chExt cx="13011150" cy="1892300"/>
          </a:xfrm>
        </p:grpSpPr>
        <p:sp>
          <p:nvSpPr>
            <p:cNvPr id="92" name="Shape 92"/>
            <p:cNvSpPr/>
            <p:nvPr/>
          </p:nvSpPr>
          <p:spPr>
            <a:xfrm>
              <a:off x="4810125" y="4500562"/>
              <a:ext cx="4295775" cy="1016000"/>
            </a:xfrm>
            <a:custGeom>
              <a:avLst/>
              <a:gdLst/>
              <a:ahLst/>
              <a:cxnLst/>
              <a:rect l="0" t="0" r="0" b="0"/>
              <a:pathLst>
                <a:path w="120000" h="120000" extrusionOk="0">
                  <a:moveTo>
                    <a:pt x="119733" y="0"/>
                  </a:moveTo>
                  <a:lnTo>
                    <a:pt x="119733" y="0"/>
                  </a:lnTo>
                  <a:lnTo>
                    <a:pt x="114678" y="3375"/>
                  </a:lnTo>
                  <a:lnTo>
                    <a:pt x="109534" y="7125"/>
                  </a:lnTo>
                  <a:lnTo>
                    <a:pt x="104301" y="11250"/>
                  </a:lnTo>
                  <a:lnTo>
                    <a:pt x="98891" y="15375"/>
                  </a:lnTo>
                  <a:lnTo>
                    <a:pt x="93392" y="20250"/>
                  </a:lnTo>
                  <a:lnTo>
                    <a:pt x="87716" y="25125"/>
                  </a:lnTo>
                  <a:lnTo>
                    <a:pt x="81951" y="30750"/>
                  </a:lnTo>
                  <a:lnTo>
                    <a:pt x="76008" y="36375"/>
                  </a:lnTo>
                  <a:lnTo>
                    <a:pt x="76008" y="36375"/>
                  </a:lnTo>
                  <a:lnTo>
                    <a:pt x="65277" y="47250"/>
                  </a:lnTo>
                  <a:lnTo>
                    <a:pt x="54811" y="57000"/>
                  </a:lnTo>
                  <a:lnTo>
                    <a:pt x="44789" y="66000"/>
                  </a:lnTo>
                  <a:lnTo>
                    <a:pt x="35121" y="74625"/>
                  </a:lnTo>
                  <a:lnTo>
                    <a:pt x="25898" y="82125"/>
                  </a:lnTo>
                  <a:lnTo>
                    <a:pt x="16940" y="88875"/>
                  </a:lnTo>
                  <a:lnTo>
                    <a:pt x="8337" y="95250"/>
                  </a:lnTo>
                  <a:lnTo>
                    <a:pt x="0" y="100875"/>
                  </a:lnTo>
                  <a:lnTo>
                    <a:pt x="0" y="100875"/>
                  </a:lnTo>
                  <a:lnTo>
                    <a:pt x="5764" y="104250"/>
                  </a:lnTo>
                  <a:lnTo>
                    <a:pt x="11263" y="107250"/>
                  </a:lnTo>
                  <a:lnTo>
                    <a:pt x="16585" y="109875"/>
                  </a:lnTo>
                  <a:lnTo>
                    <a:pt x="21818" y="112125"/>
                  </a:lnTo>
                  <a:lnTo>
                    <a:pt x="26873" y="114375"/>
                  </a:lnTo>
                  <a:lnTo>
                    <a:pt x="31751" y="115875"/>
                  </a:lnTo>
                  <a:lnTo>
                    <a:pt x="36452" y="117375"/>
                  </a:lnTo>
                  <a:lnTo>
                    <a:pt x="41064" y="118500"/>
                  </a:lnTo>
                  <a:lnTo>
                    <a:pt x="45587" y="119250"/>
                  </a:lnTo>
                  <a:lnTo>
                    <a:pt x="49933" y="119625"/>
                  </a:lnTo>
                  <a:lnTo>
                    <a:pt x="54101" y="120000"/>
                  </a:lnTo>
                  <a:lnTo>
                    <a:pt x="58181" y="120000"/>
                  </a:lnTo>
                  <a:lnTo>
                    <a:pt x="62172" y="119625"/>
                  </a:lnTo>
                  <a:lnTo>
                    <a:pt x="66075" y="119250"/>
                  </a:lnTo>
                  <a:lnTo>
                    <a:pt x="69800" y="118500"/>
                  </a:lnTo>
                  <a:lnTo>
                    <a:pt x="73436" y="117375"/>
                  </a:lnTo>
                  <a:lnTo>
                    <a:pt x="76895" y="116250"/>
                  </a:lnTo>
                  <a:lnTo>
                    <a:pt x="80354" y="114750"/>
                  </a:lnTo>
                  <a:lnTo>
                    <a:pt x="83636" y="112875"/>
                  </a:lnTo>
                  <a:lnTo>
                    <a:pt x="86917" y="111000"/>
                  </a:lnTo>
                  <a:lnTo>
                    <a:pt x="90022" y="108750"/>
                  </a:lnTo>
                  <a:lnTo>
                    <a:pt x="93126" y="106500"/>
                  </a:lnTo>
                  <a:lnTo>
                    <a:pt x="96053" y="103875"/>
                  </a:lnTo>
                  <a:lnTo>
                    <a:pt x="98980" y="101250"/>
                  </a:lnTo>
                  <a:lnTo>
                    <a:pt x="101818" y="98250"/>
                  </a:lnTo>
                  <a:lnTo>
                    <a:pt x="104567" y="95250"/>
                  </a:lnTo>
                  <a:lnTo>
                    <a:pt x="107228" y="91875"/>
                  </a:lnTo>
                  <a:lnTo>
                    <a:pt x="109889" y="88500"/>
                  </a:lnTo>
                  <a:lnTo>
                    <a:pt x="114944" y="81000"/>
                  </a:lnTo>
                  <a:lnTo>
                    <a:pt x="119822" y="73125"/>
                  </a:lnTo>
                  <a:lnTo>
                    <a:pt x="119822" y="73125"/>
                  </a:lnTo>
                  <a:lnTo>
                    <a:pt x="120000" y="72750"/>
                  </a:lnTo>
                  <a:lnTo>
                    <a:pt x="120000" y="72750"/>
                  </a:lnTo>
                  <a:lnTo>
                    <a:pt x="120000" y="0"/>
                  </a:lnTo>
                  <a:lnTo>
                    <a:pt x="120000" y="0"/>
                  </a:lnTo>
                  <a:lnTo>
                    <a:pt x="119733" y="0"/>
                  </a:lnTo>
                  <a:lnTo>
                    <a:pt x="119733" y="0"/>
                  </a:lnTo>
                  <a:close/>
                </a:path>
              </a:pathLst>
            </a:custGeom>
            <a:solidFill>
              <a:schemeClr val="lt2">
                <a:alpha val="28627"/>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93" name="Shape 93"/>
            <p:cNvSpPr/>
            <p:nvPr/>
          </p:nvSpPr>
          <p:spPr>
            <a:xfrm>
              <a:off x="-309562" y="4318000"/>
              <a:ext cx="8280401" cy="1209675"/>
            </a:xfrm>
            <a:custGeom>
              <a:avLst/>
              <a:gdLst/>
              <a:ahLst/>
              <a:cxnLst/>
              <a:rect l="0" t="0" r="0" b="0"/>
              <a:pathLst>
                <a:path w="120000" h="120000" extrusionOk="0">
                  <a:moveTo>
                    <a:pt x="120000" y="112440"/>
                  </a:moveTo>
                  <a:lnTo>
                    <a:pt x="120000" y="112440"/>
                  </a:lnTo>
                  <a:lnTo>
                    <a:pt x="117377" y="110236"/>
                  </a:lnTo>
                  <a:lnTo>
                    <a:pt x="114662" y="108031"/>
                  </a:lnTo>
                  <a:lnTo>
                    <a:pt x="109003" y="102677"/>
                  </a:lnTo>
                  <a:lnTo>
                    <a:pt x="103021" y="96062"/>
                  </a:lnTo>
                  <a:lnTo>
                    <a:pt x="96717" y="88818"/>
                  </a:lnTo>
                  <a:lnTo>
                    <a:pt x="90046" y="80000"/>
                  </a:lnTo>
                  <a:lnTo>
                    <a:pt x="83006" y="70236"/>
                  </a:lnTo>
                  <a:lnTo>
                    <a:pt x="75598" y="58897"/>
                  </a:lnTo>
                  <a:lnTo>
                    <a:pt x="67776" y="46614"/>
                  </a:lnTo>
                  <a:lnTo>
                    <a:pt x="67776" y="46614"/>
                  </a:lnTo>
                  <a:lnTo>
                    <a:pt x="64693" y="41889"/>
                  </a:lnTo>
                  <a:lnTo>
                    <a:pt x="61702" y="37165"/>
                  </a:lnTo>
                  <a:lnTo>
                    <a:pt x="58803" y="33070"/>
                  </a:lnTo>
                  <a:lnTo>
                    <a:pt x="55904" y="28976"/>
                  </a:lnTo>
                  <a:lnTo>
                    <a:pt x="53098" y="25511"/>
                  </a:lnTo>
                  <a:lnTo>
                    <a:pt x="50383" y="22047"/>
                  </a:lnTo>
                  <a:lnTo>
                    <a:pt x="47714" y="18897"/>
                  </a:lnTo>
                  <a:lnTo>
                    <a:pt x="45092" y="16062"/>
                  </a:lnTo>
                  <a:lnTo>
                    <a:pt x="42561" y="13543"/>
                  </a:lnTo>
                  <a:lnTo>
                    <a:pt x="40030" y="11338"/>
                  </a:lnTo>
                  <a:lnTo>
                    <a:pt x="35245" y="7244"/>
                  </a:lnTo>
                  <a:lnTo>
                    <a:pt x="30690" y="4409"/>
                  </a:lnTo>
                  <a:lnTo>
                    <a:pt x="26411" y="2204"/>
                  </a:lnTo>
                  <a:lnTo>
                    <a:pt x="22315" y="629"/>
                  </a:lnTo>
                  <a:lnTo>
                    <a:pt x="18450" y="0"/>
                  </a:lnTo>
                  <a:lnTo>
                    <a:pt x="14815" y="0"/>
                  </a:lnTo>
                  <a:lnTo>
                    <a:pt x="11411" y="629"/>
                  </a:lnTo>
                  <a:lnTo>
                    <a:pt x="8236" y="1574"/>
                  </a:lnTo>
                  <a:lnTo>
                    <a:pt x="5291" y="3149"/>
                  </a:lnTo>
                  <a:lnTo>
                    <a:pt x="2530" y="5039"/>
                  </a:lnTo>
                  <a:lnTo>
                    <a:pt x="0" y="7559"/>
                  </a:lnTo>
                  <a:lnTo>
                    <a:pt x="0" y="7559"/>
                  </a:lnTo>
                  <a:lnTo>
                    <a:pt x="3542" y="10393"/>
                  </a:lnTo>
                  <a:lnTo>
                    <a:pt x="7223" y="13543"/>
                  </a:lnTo>
                  <a:lnTo>
                    <a:pt x="11042" y="17637"/>
                  </a:lnTo>
                  <a:lnTo>
                    <a:pt x="15000" y="22047"/>
                  </a:lnTo>
                  <a:lnTo>
                    <a:pt x="19095" y="27401"/>
                  </a:lnTo>
                  <a:lnTo>
                    <a:pt x="23328" y="33070"/>
                  </a:lnTo>
                  <a:lnTo>
                    <a:pt x="27745" y="39370"/>
                  </a:lnTo>
                  <a:lnTo>
                    <a:pt x="32254" y="46614"/>
                  </a:lnTo>
                  <a:lnTo>
                    <a:pt x="32254" y="46614"/>
                  </a:lnTo>
                  <a:lnTo>
                    <a:pt x="40398" y="59527"/>
                  </a:lnTo>
                  <a:lnTo>
                    <a:pt x="48128" y="70866"/>
                  </a:lnTo>
                  <a:lnTo>
                    <a:pt x="55398" y="81259"/>
                  </a:lnTo>
                  <a:lnTo>
                    <a:pt x="58941" y="85669"/>
                  </a:lnTo>
                  <a:lnTo>
                    <a:pt x="62300" y="90078"/>
                  </a:lnTo>
                  <a:lnTo>
                    <a:pt x="65613" y="94173"/>
                  </a:lnTo>
                  <a:lnTo>
                    <a:pt x="68834" y="97637"/>
                  </a:lnTo>
                  <a:lnTo>
                    <a:pt x="71963" y="101102"/>
                  </a:lnTo>
                  <a:lnTo>
                    <a:pt x="75000" y="104251"/>
                  </a:lnTo>
                  <a:lnTo>
                    <a:pt x="77944" y="106771"/>
                  </a:lnTo>
                  <a:lnTo>
                    <a:pt x="80797" y="109291"/>
                  </a:lnTo>
                  <a:lnTo>
                    <a:pt x="83558" y="111496"/>
                  </a:lnTo>
                  <a:lnTo>
                    <a:pt x="86273" y="113700"/>
                  </a:lnTo>
                  <a:lnTo>
                    <a:pt x="88895" y="115275"/>
                  </a:lnTo>
                  <a:lnTo>
                    <a:pt x="91426" y="116535"/>
                  </a:lnTo>
                  <a:lnTo>
                    <a:pt x="93865" y="117795"/>
                  </a:lnTo>
                  <a:lnTo>
                    <a:pt x="96257" y="118740"/>
                  </a:lnTo>
                  <a:lnTo>
                    <a:pt x="98604" y="119370"/>
                  </a:lnTo>
                  <a:lnTo>
                    <a:pt x="100858" y="120000"/>
                  </a:lnTo>
                  <a:lnTo>
                    <a:pt x="103021" y="120000"/>
                  </a:lnTo>
                  <a:lnTo>
                    <a:pt x="105138" y="120000"/>
                  </a:lnTo>
                  <a:lnTo>
                    <a:pt x="107208" y="119685"/>
                  </a:lnTo>
                  <a:lnTo>
                    <a:pt x="109187" y="119370"/>
                  </a:lnTo>
                  <a:lnTo>
                    <a:pt x="111119" y="118740"/>
                  </a:lnTo>
                  <a:lnTo>
                    <a:pt x="113006" y="117795"/>
                  </a:lnTo>
                  <a:lnTo>
                    <a:pt x="114846" y="116535"/>
                  </a:lnTo>
                  <a:lnTo>
                    <a:pt x="116595" y="115275"/>
                  </a:lnTo>
                  <a:lnTo>
                    <a:pt x="118343" y="114015"/>
                  </a:lnTo>
                  <a:lnTo>
                    <a:pt x="120000" y="112440"/>
                  </a:lnTo>
                  <a:lnTo>
                    <a:pt x="120000" y="112440"/>
                  </a:lnTo>
                  <a:close/>
                </a:path>
              </a:pathLst>
            </a:custGeom>
            <a:solidFill>
              <a:schemeClr val="lt2">
                <a:alpha val="40000"/>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94" name="Shape 94"/>
            <p:cNvSpPr/>
            <p:nvPr/>
          </p:nvSpPr>
          <p:spPr>
            <a:xfrm>
              <a:off x="3175" y="4335462"/>
              <a:ext cx="8166099" cy="1101725"/>
            </a:xfrm>
            <a:custGeom>
              <a:avLst/>
              <a:gdLst/>
              <a:ahLst/>
              <a:cxnLst/>
              <a:rect l="0" t="0" r="0" b="0"/>
              <a:pathLst>
                <a:path w="120000" h="120000" extrusionOk="0">
                  <a:moveTo>
                    <a:pt x="0" y="12103"/>
                  </a:moveTo>
                  <a:lnTo>
                    <a:pt x="0" y="12103"/>
                  </a:lnTo>
                  <a:lnTo>
                    <a:pt x="419" y="11412"/>
                  </a:lnTo>
                  <a:lnTo>
                    <a:pt x="1679" y="9682"/>
                  </a:lnTo>
                  <a:lnTo>
                    <a:pt x="3825" y="7262"/>
                  </a:lnTo>
                  <a:lnTo>
                    <a:pt x="5225" y="5878"/>
                  </a:lnTo>
                  <a:lnTo>
                    <a:pt x="6858" y="4495"/>
                  </a:lnTo>
                  <a:lnTo>
                    <a:pt x="8678" y="3458"/>
                  </a:lnTo>
                  <a:lnTo>
                    <a:pt x="10777" y="2420"/>
                  </a:lnTo>
                  <a:lnTo>
                    <a:pt x="13063" y="1383"/>
                  </a:lnTo>
                  <a:lnTo>
                    <a:pt x="15629" y="691"/>
                  </a:lnTo>
                  <a:lnTo>
                    <a:pt x="18429" y="345"/>
                  </a:lnTo>
                  <a:lnTo>
                    <a:pt x="21461" y="0"/>
                  </a:lnTo>
                  <a:lnTo>
                    <a:pt x="24727" y="345"/>
                  </a:lnTo>
                  <a:lnTo>
                    <a:pt x="28227" y="1037"/>
                  </a:lnTo>
                  <a:lnTo>
                    <a:pt x="32006" y="2420"/>
                  </a:lnTo>
                  <a:lnTo>
                    <a:pt x="36018" y="4149"/>
                  </a:lnTo>
                  <a:lnTo>
                    <a:pt x="40264" y="6916"/>
                  </a:lnTo>
                  <a:lnTo>
                    <a:pt x="44790" y="10028"/>
                  </a:lnTo>
                  <a:lnTo>
                    <a:pt x="49595" y="13832"/>
                  </a:lnTo>
                  <a:lnTo>
                    <a:pt x="54634" y="18328"/>
                  </a:lnTo>
                  <a:lnTo>
                    <a:pt x="59953" y="23861"/>
                  </a:lnTo>
                  <a:lnTo>
                    <a:pt x="65505" y="30086"/>
                  </a:lnTo>
                  <a:lnTo>
                    <a:pt x="71337" y="37348"/>
                  </a:lnTo>
                  <a:lnTo>
                    <a:pt x="77449" y="45994"/>
                  </a:lnTo>
                  <a:lnTo>
                    <a:pt x="83841" y="55331"/>
                  </a:lnTo>
                  <a:lnTo>
                    <a:pt x="90513" y="65706"/>
                  </a:lnTo>
                  <a:lnTo>
                    <a:pt x="97465" y="77463"/>
                  </a:lnTo>
                  <a:lnTo>
                    <a:pt x="104696" y="90259"/>
                  </a:lnTo>
                  <a:lnTo>
                    <a:pt x="112208" y="104438"/>
                  </a:lnTo>
                  <a:lnTo>
                    <a:pt x="120000" y="12000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95" name="Shape 95"/>
            <p:cNvSpPr/>
            <p:nvPr/>
          </p:nvSpPr>
          <p:spPr>
            <a:xfrm>
              <a:off x="4156075" y="4316412"/>
              <a:ext cx="4940299" cy="927100"/>
            </a:xfrm>
            <a:custGeom>
              <a:avLst/>
              <a:gdLst/>
              <a:ahLst/>
              <a:cxnLst/>
              <a:rect l="0" t="0" r="0" b="0"/>
              <a:pathLst>
                <a:path w="120000" h="120000" extrusionOk="0">
                  <a:moveTo>
                    <a:pt x="0" y="119999"/>
                  </a:moveTo>
                  <a:lnTo>
                    <a:pt x="0" y="119999"/>
                  </a:lnTo>
                  <a:lnTo>
                    <a:pt x="3470" y="115068"/>
                  </a:lnTo>
                  <a:lnTo>
                    <a:pt x="12956" y="102328"/>
                  </a:lnTo>
                  <a:lnTo>
                    <a:pt x="19511" y="93698"/>
                  </a:lnTo>
                  <a:lnTo>
                    <a:pt x="27069" y="84246"/>
                  </a:lnTo>
                  <a:lnTo>
                    <a:pt x="35475" y="73972"/>
                  </a:lnTo>
                  <a:lnTo>
                    <a:pt x="44498" y="62876"/>
                  </a:lnTo>
                  <a:lnTo>
                    <a:pt x="54061" y="52191"/>
                  </a:lnTo>
                  <a:lnTo>
                    <a:pt x="63856" y="41506"/>
                  </a:lnTo>
                  <a:lnTo>
                    <a:pt x="73881" y="31643"/>
                  </a:lnTo>
                  <a:lnTo>
                    <a:pt x="83830" y="22191"/>
                  </a:lnTo>
                  <a:lnTo>
                    <a:pt x="88766" y="18082"/>
                  </a:lnTo>
                  <a:lnTo>
                    <a:pt x="93547" y="13972"/>
                  </a:lnTo>
                  <a:lnTo>
                    <a:pt x="98329" y="10684"/>
                  </a:lnTo>
                  <a:lnTo>
                    <a:pt x="102956" y="7397"/>
                  </a:lnTo>
                  <a:lnTo>
                    <a:pt x="107506" y="4931"/>
                  </a:lnTo>
                  <a:lnTo>
                    <a:pt x="111825" y="2876"/>
                  </a:lnTo>
                  <a:lnTo>
                    <a:pt x="115989" y="1232"/>
                  </a:lnTo>
                  <a:lnTo>
                    <a:pt x="120000" y="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96" name="Shape 96"/>
            <p:cNvSpPr/>
            <p:nvPr/>
          </p:nvSpPr>
          <p:spPr>
            <a:xfrm>
              <a:off x="-3905250" y="4294187"/>
              <a:ext cx="13011149" cy="1892300"/>
            </a:xfrm>
            <a:custGeom>
              <a:avLst/>
              <a:gdLst/>
              <a:ahLst/>
              <a:cxnLst/>
              <a:rect l="0" t="0" r="0" b="0"/>
              <a:pathLst>
                <a:path w="120000" h="120000" extrusionOk="0">
                  <a:moveTo>
                    <a:pt x="119941" y="51543"/>
                  </a:moveTo>
                  <a:lnTo>
                    <a:pt x="119941" y="51543"/>
                  </a:lnTo>
                  <a:lnTo>
                    <a:pt x="118828" y="54563"/>
                  </a:lnTo>
                  <a:lnTo>
                    <a:pt x="117715" y="57382"/>
                  </a:lnTo>
                  <a:lnTo>
                    <a:pt x="116544" y="60000"/>
                  </a:lnTo>
                  <a:lnTo>
                    <a:pt x="115344" y="62416"/>
                  </a:lnTo>
                  <a:lnTo>
                    <a:pt x="114114" y="64832"/>
                  </a:lnTo>
                  <a:lnTo>
                    <a:pt x="112825" y="67046"/>
                  </a:lnTo>
                  <a:lnTo>
                    <a:pt x="111508" y="68859"/>
                  </a:lnTo>
                  <a:lnTo>
                    <a:pt x="110131" y="70671"/>
                  </a:lnTo>
                  <a:lnTo>
                    <a:pt x="108696" y="72281"/>
                  </a:lnTo>
                  <a:lnTo>
                    <a:pt x="107203" y="73489"/>
                  </a:lnTo>
                  <a:lnTo>
                    <a:pt x="105651" y="74697"/>
                  </a:lnTo>
                  <a:lnTo>
                    <a:pt x="104040" y="75503"/>
                  </a:lnTo>
                  <a:lnTo>
                    <a:pt x="102371" y="76308"/>
                  </a:lnTo>
                  <a:lnTo>
                    <a:pt x="100614" y="76711"/>
                  </a:lnTo>
                  <a:lnTo>
                    <a:pt x="98799" y="76711"/>
                  </a:lnTo>
                  <a:lnTo>
                    <a:pt x="96896" y="76510"/>
                  </a:lnTo>
                  <a:lnTo>
                    <a:pt x="94904" y="76107"/>
                  </a:lnTo>
                  <a:lnTo>
                    <a:pt x="92855" y="75503"/>
                  </a:lnTo>
                  <a:lnTo>
                    <a:pt x="90717" y="74496"/>
                  </a:lnTo>
                  <a:lnTo>
                    <a:pt x="88462" y="73087"/>
                  </a:lnTo>
                  <a:lnTo>
                    <a:pt x="86120" y="71476"/>
                  </a:lnTo>
                  <a:lnTo>
                    <a:pt x="83689" y="69463"/>
                  </a:lnTo>
                  <a:lnTo>
                    <a:pt x="81171" y="67248"/>
                  </a:lnTo>
                  <a:lnTo>
                    <a:pt x="78535" y="64630"/>
                  </a:lnTo>
                  <a:lnTo>
                    <a:pt x="75783" y="61610"/>
                  </a:lnTo>
                  <a:lnTo>
                    <a:pt x="72942" y="58187"/>
                  </a:lnTo>
                  <a:lnTo>
                    <a:pt x="69956" y="54362"/>
                  </a:lnTo>
                  <a:lnTo>
                    <a:pt x="66881" y="50335"/>
                  </a:lnTo>
                  <a:lnTo>
                    <a:pt x="63660" y="45704"/>
                  </a:lnTo>
                  <a:lnTo>
                    <a:pt x="60351" y="40872"/>
                  </a:lnTo>
                  <a:lnTo>
                    <a:pt x="56896" y="35637"/>
                  </a:lnTo>
                  <a:lnTo>
                    <a:pt x="53294" y="29798"/>
                  </a:lnTo>
                  <a:lnTo>
                    <a:pt x="53294" y="29798"/>
                  </a:lnTo>
                  <a:lnTo>
                    <a:pt x="49721" y="24161"/>
                  </a:lnTo>
                  <a:lnTo>
                    <a:pt x="46266" y="19328"/>
                  </a:lnTo>
                  <a:lnTo>
                    <a:pt x="42957" y="14899"/>
                  </a:lnTo>
                  <a:lnTo>
                    <a:pt x="39795" y="11275"/>
                  </a:lnTo>
                  <a:lnTo>
                    <a:pt x="36778" y="8255"/>
                  </a:lnTo>
                  <a:lnTo>
                    <a:pt x="33879" y="5637"/>
                  </a:lnTo>
                  <a:lnTo>
                    <a:pt x="31127" y="3624"/>
                  </a:lnTo>
                  <a:lnTo>
                    <a:pt x="28521" y="2013"/>
                  </a:lnTo>
                  <a:lnTo>
                    <a:pt x="26002" y="1006"/>
                  </a:lnTo>
                  <a:lnTo>
                    <a:pt x="23660" y="201"/>
                  </a:lnTo>
                  <a:lnTo>
                    <a:pt x="21405" y="0"/>
                  </a:lnTo>
                  <a:lnTo>
                    <a:pt x="19297" y="0"/>
                  </a:lnTo>
                  <a:lnTo>
                    <a:pt x="17306" y="402"/>
                  </a:lnTo>
                  <a:lnTo>
                    <a:pt x="15431" y="1006"/>
                  </a:lnTo>
                  <a:lnTo>
                    <a:pt x="13674" y="2013"/>
                  </a:lnTo>
                  <a:lnTo>
                    <a:pt x="12035" y="3020"/>
                  </a:lnTo>
                  <a:lnTo>
                    <a:pt x="10483" y="4429"/>
                  </a:lnTo>
                  <a:lnTo>
                    <a:pt x="9077" y="5838"/>
                  </a:lnTo>
                  <a:lnTo>
                    <a:pt x="7759" y="7449"/>
                  </a:lnTo>
                  <a:lnTo>
                    <a:pt x="6588" y="9261"/>
                  </a:lnTo>
                  <a:lnTo>
                    <a:pt x="5475" y="10872"/>
                  </a:lnTo>
                  <a:lnTo>
                    <a:pt x="4509" y="12684"/>
                  </a:lnTo>
                  <a:lnTo>
                    <a:pt x="3631" y="14496"/>
                  </a:lnTo>
                  <a:lnTo>
                    <a:pt x="2840" y="16107"/>
                  </a:lnTo>
                  <a:lnTo>
                    <a:pt x="2166" y="17718"/>
                  </a:lnTo>
                  <a:lnTo>
                    <a:pt x="1581" y="19328"/>
                  </a:lnTo>
                  <a:lnTo>
                    <a:pt x="702" y="21744"/>
                  </a:lnTo>
                  <a:lnTo>
                    <a:pt x="175" y="23557"/>
                  </a:lnTo>
                  <a:lnTo>
                    <a:pt x="0" y="24161"/>
                  </a:lnTo>
                  <a:lnTo>
                    <a:pt x="0" y="120000"/>
                  </a:lnTo>
                  <a:lnTo>
                    <a:pt x="119941" y="120000"/>
                  </a:lnTo>
                  <a:lnTo>
                    <a:pt x="119941" y="120000"/>
                  </a:lnTo>
                  <a:lnTo>
                    <a:pt x="120000" y="119395"/>
                  </a:lnTo>
                  <a:lnTo>
                    <a:pt x="120000" y="119395"/>
                  </a:lnTo>
                  <a:lnTo>
                    <a:pt x="120000" y="51342"/>
                  </a:lnTo>
                  <a:lnTo>
                    <a:pt x="120000" y="51342"/>
                  </a:lnTo>
                  <a:lnTo>
                    <a:pt x="119941" y="51543"/>
                  </a:lnTo>
                  <a:lnTo>
                    <a:pt x="119941" y="51543"/>
                  </a:lnTo>
                  <a:close/>
                </a:path>
              </a:pathLst>
            </a:custGeom>
            <a:solidFill>
              <a:schemeClr val="lt1"/>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grpSp>
      <p:sp>
        <p:nvSpPr>
          <p:cNvPr id="97" name="Shape 97"/>
          <p:cNvSpPr txBox="1">
            <a:spLocks noGrp="1"/>
          </p:cNvSpPr>
          <p:nvPr>
            <p:ph type="title"/>
          </p:nvPr>
        </p:nvSpPr>
        <p:spPr>
          <a:xfrm>
            <a:off x="914400" y="2286000"/>
            <a:ext cx="3352799" cy="1252727"/>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ndara"/>
              <a:buNone/>
              <a:defRPr sz="3200" b="0" i="0" u="none" strike="noStrike" cap="none">
                <a:solidFill>
                  <a:schemeClr val="dk2"/>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8" name="Shape 98"/>
          <p:cNvSpPr txBox="1">
            <a:spLocks noGrp="1"/>
          </p:cNvSpPr>
          <p:nvPr>
            <p:ph type="body" idx="2"/>
          </p:nvPr>
        </p:nvSpPr>
        <p:spPr>
          <a:xfrm>
            <a:off x="4651962" y="1828800"/>
            <a:ext cx="3904076" cy="3809999"/>
          </a:xfrm>
          <a:prstGeom prst="rect">
            <a:avLst/>
          </a:prstGeom>
          <a:noFill/>
          <a:ln>
            <a:noFill/>
          </a:ln>
        </p:spPr>
        <p:txBody>
          <a:bodyPr lIns="91425" tIns="91425" rIns="91425" bIns="91425" anchor="ctr" anchorCtr="0"/>
          <a:lstStyle>
            <a:lvl1pPr marL="274320" marR="0" lvl="0" indent="-134620" algn="l" rtl="0">
              <a:spcBef>
                <a:spcPts val="440"/>
              </a:spcBef>
              <a:buClr>
                <a:schemeClr val="lt1"/>
              </a:buClr>
              <a:buSzPct val="100000"/>
              <a:buFont typeface="Noto Sans Symbols"/>
              <a:buChar char="∗"/>
              <a:defRPr sz="2200" b="0" i="0" u="none" strike="noStrike" cap="none">
                <a:solidFill>
                  <a:schemeClr val="dk2"/>
                </a:solidFill>
                <a:latin typeface="Candara"/>
                <a:ea typeface="Candara"/>
                <a:cs typeface="Candara"/>
                <a:sym typeface="Candara"/>
              </a:defRPr>
            </a:lvl1pPr>
            <a:lvl2pPr marL="576263" marR="0" lvl="1" indent="-157162" algn="l" rtl="0">
              <a:spcBef>
                <a:spcPts val="400"/>
              </a:spcBef>
              <a:buClr>
                <a:schemeClr val="lt1"/>
              </a:buClr>
              <a:buSzPct val="100000"/>
              <a:buFont typeface="Noto Sans Symbols"/>
              <a:buChar char="∗"/>
              <a:defRPr sz="2000" b="0" i="0" u="none" strike="noStrike" cap="none">
                <a:solidFill>
                  <a:schemeClr val="dk2"/>
                </a:solidFill>
                <a:latin typeface="Candara"/>
                <a:ea typeface="Candara"/>
                <a:cs typeface="Candara"/>
                <a:sym typeface="Candara"/>
              </a:defRPr>
            </a:lvl2pPr>
            <a:lvl3pPr marL="855663" marR="0" lvl="2" indent="-119062" algn="l" rtl="0">
              <a:spcBef>
                <a:spcPts val="360"/>
              </a:spcBef>
              <a:buClr>
                <a:schemeClr val="lt1"/>
              </a:buClr>
              <a:buSzPct val="100000"/>
              <a:buFont typeface="Noto Sans Symbols"/>
              <a:buChar char="∗"/>
              <a:defRPr sz="1800" b="0" i="0" u="none" strike="noStrike" cap="none">
                <a:solidFill>
                  <a:schemeClr val="dk2"/>
                </a:solidFill>
                <a:latin typeface="Candara"/>
                <a:ea typeface="Candara"/>
                <a:cs typeface="Candara"/>
                <a:sym typeface="Candara"/>
              </a:defRPr>
            </a:lvl3pPr>
            <a:lvl4pPr marL="1143000" marR="0" lvl="3" indent="-127000" algn="l" rtl="0">
              <a:spcBef>
                <a:spcPts val="320"/>
              </a:spcBef>
              <a:buClr>
                <a:schemeClr val="lt1"/>
              </a:buClr>
              <a:buSzPct val="100000"/>
              <a:buFont typeface="Noto Sans Symbols"/>
              <a:buChar char="∗"/>
              <a:defRPr sz="1600" b="0" i="0" u="none" strike="noStrike" cap="none">
                <a:solidFill>
                  <a:schemeClr val="dk2"/>
                </a:solidFill>
                <a:latin typeface="Candara"/>
                <a:ea typeface="Candara"/>
                <a:cs typeface="Candara"/>
                <a:sym typeface="Candara"/>
              </a:defRPr>
            </a:lvl4pPr>
            <a:lvl5pPr marL="1463040" marR="0" lvl="4" indent="-129539" algn="l" rtl="0">
              <a:spcBef>
                <a:spcPts val="320"/>
              </a:spcBef>
              <a:buClr>
                <a:schemeClr val="lt1"/>
              </a:buClr>
              <a:buSzPct val="100000"/>
              <a:buFont typeface="Noto Sans Symbols"/>
              <a:buChar char="∗"/>
              <a:defRPr sz="1600" b="0" i="0" u="none" strike="noStrike" cap="none">
                <a:solidFill>
                  <a:schemeClr val="dk2"/>
                </a:solidFill>
                <a:latin typeface="Candara"/>
                <a:ea typeface="Candara"/>
                <a:cs typeface="Candara"/>
                <a:sym typeface="Candara"/>
              </a:defRPr>
            </a:lvl5pPr>
            <a:lvl6pPr marL="1783079" marR="0" lvl="5" indent="-106679" algn="l" rtl="0">
              <a:spcBef>
                <a:spcPts val="384"/>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6pPr>
            <a:lvl7pPr marL="2103120" marR="0" lvl="6" indent="-109220" algn="l" rtl="0">
              <a:spcBef>
                <a:spcPts val="384"/>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7pPr>
            <a:lvl8pPr marL="2423160" marR="0" lvl="7" indent="-111760" algn="l" rtl="0">
              <a:spcBef>
                <a:spcPts val="384"/>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8pPr>
            <a:lvl9pPr marL="2743200" marR="0" lvl="8" indent="-101600" algn="l" rtl="0">
              <a:spcBef>
                <a:spcPts val="384"/>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9"/>
        <p:cNvGrpSpPr/>
        <p:nvPr/>
      </p:nvGrpSpPr>
      <p:grpSpPr>
        <a:xfrm>
          <a:off x="0" y="0"/>
          <a:ext cx="0" cy="0"/>
          <a:chOff x="0" y="0"/>
          <a:chExt cx="0" cy="0"/>
        </a:xfrm>
      </p:grpSpPr>
      <p:sp>
        <p:nvSpPr>
          <p:cNvPr id="100" name="Shape 100"/>
          <p:cNvSpPr/>
          <p:nvPr/>
        </p:nvSpPr>
        <p:spPr>
          <a:xfrm>
            <a:off x="228600" y="228600"/>
            <a:ext cx="8695944" cy="6035039"/>
          </a:xfrm>
          <a:prstGeom prst="roundRect">
            <a:avLst>
              <a:gd name="adj" fmla="val 1272"/>
            </a:avLst>
          </a:prstGeom>
          <a:gradFill>
            <a:gsLst>
              <a:gs pos="0">
                <a:srgbClr val="0293E0"/>
              </a:gs>
              <a:gs pos="100000">
                <a:srgbClr val="81D2FE"/>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ndara"/>
              <a:ea typeface="Candara"/>
              <a:cs typeface="Candara"/>
              <a:sym typeface="Candara"/>
            </a:endParaRPr>
          </a:p>
        </p:txBody>
      </p:sp>
      <p:grpSp>
        <p:nvGrpSpPr>
          <p:cNvPr id="101" name="Shape 101"/>
          <p:cNvGrpSpPr/>
          <p:nvPr/>
        </p:nvGrpSpPr>
        <p:grpSpPr>
          <a:xfrm>
            <a:off x="211664" y="5353963"/>
            <a:ext cx="8723376" cy="1331580"/>
            <a:chOff x="-3905250" y="4294187"/>
            <a:chExt cx="13011150" cy="1892300"/>
          </a:xfrm>
        </p:grpSpPr>
        <p:sp>
          <p:nvSpPr>
            <p:cNvPr id="102" name="Shape 102"/>
            <p:cNvSpPr/>
            <p:nvPr/>
          </p:nvSpPr>
          <p:spPr>
            <a:xfrm>
              <a:off x="4810125" y="4500562"/>
              <a:ext cx="4295775" cy="1016000"/>
            </a:xfrm>
            <a:custGeom>
              <a:avLst/>
              <a:gdLst/>
              <a:ahLst/>
              <a:cxnLst/>
              <a:rect l="0" t="0" r="0" b="0"/>
              <a:pathLst>
                <a:path w="120000" h="120000" extrusionOk="0">
                  <a:moveTo>
                    <a:pt x="119733" y="0"/>
                  </a:moveTo>
                  <a:lnTo>
                    <a:pt x="119733" y="0"/>
                  </a:lnTo>
                  <a:lnTo>
                    <a:pt x="114678" y="3375"/>
                  </a:lnTo>
                  <a:lnTo>
                    <a:pt x="109534" y="7125"/>
                  </a:lnTo>
                  <a:lnTo>
                    <a:pt x="104301" y="11250"/>
                  </a:lnTo>
                  <a:lnTo>
                    <a:pt x="98891" y="15375"/>
                  </a:lnTo>
                  <a:lnTo>
                    <a:pt x="93392" y="20250"/>
                  </a:lnTo>
                  <a:lnTo>
                    <a:pt x="87716" y="25125"/>
                  </a:lnTo>
                  <a:lnTo>
                    <a:pt x="81951" y="30750"/>
                  </a:lnTo>
                  <a:lnTo>
                    <a:pt x="76008" y="36375"/>
                  </a:lnTo>
                  <a:lnTo>
                    <a:pt x="76008" y="36375"/>
                  </a:lnTo>
                  <a:lnTo>
                    <a:pt x="65277" y="47250"/>
                  </a:lnTo>
                  <a:lnTo>
                    <a:pt x="54811" y="57000"/>
                  </a:lnTo>
                  <a:lnTo>
                    <a:pt x="44789" y="66000"/>
                  </a:lnTo>
                  <a:lnTo>
                    <a:pt x="35121" y="74625"/>
                  </a:lnTo>
                  <a:lnTo>
                    <a:pt x="25898" y="82125"/>
                  </a:lnTo>
                  <a:lnTo>
                    <a:pt x="16940" y="88875"/>
                  </a:lnTo>
                  <a:lnTo>
                    <a:pt x="8337" y="95250"/>
                  </a:lnTo>
                  <a:lnTo>
                    <a:pt x="0" y="100875"/>
                  </a:lnTo>
                  <a:lnTo>
                    <a:pt x="0" y="100875"/>
                  </a:lnTo>
                  <a:lnTo>
                    <a:pt x="5764" y="104250"/>
                  </a:lnTo>
                  <a:lnTo>
                    <a:pt x="11263" y="107250"/>
                  </a:lnTo>
                  <a:lnTo>
                    <a:pt x="16585" y="109875"/>
                  </a:lnTo>
                  <a:lnTo>
                    <a:pt x="21818" y="112125"/>
                  </a:lnTo>
                  <a:lnTo>
                    <a:pt x="26873" y="114375"/>
                  </a:lnTo>
                  <a:lnTo>
                    <a:pt x="31751" y="115875"/>
                  </a:lnTo>
                  <a:lnTo>
                    <a:pt x="36452" y="117375"/>
                  </a:lnTo>
                  <a:lnTo>
                    <a:pt x="41064" y="118500"/>
                  </a:lnTo>
                  <a:lnTo>
                    <a:pt x="45587" y="119250"/>
                  </a:lnTo>
                  <a:lnTo>
                    <a:pt x="49933" y="119625"/>
                  </a:lnTo>
                  <a:lnTo>
                    <a:pt x="54101" y="120000"/>
                  </a:lnTo>
                  <a:lnTo>
                    <a:pt x="58181" y="120000"/>
                  </a:lnTo>
                  <a:lnTo>
                    <a:pt x="62172" y="119625"/>
                  </a:lnTo>
                  <a:lnTo>
                    <a:pt x="66075" y="119250"/>
                  </a:lnTo>
                  <a:lnTo>
                    <a:pt x="69800" y="118500"/>
                  </a:lnTo>
                  <a:lnTo>
                    <a:pt x="73436" y="117375"/>
                  </a:lnTo>
                  <a:lnTo>
                    <a:pt x="76895" y="116250"/>
                  </a:lnTo>
                  <a:lnTo>
                    <a:pt x="80354" y="114750"/>
                  </a:lnTo>
                  <a:lnTo>
                    <a:pt x="83636" y="112875"/>
                  </a:lnTo>
                  <a:lnTo>
                    <a:pt x="86917" y="111000"/>
                  </a:lnTo>
                  <a:lnTo>
                    <a:pt x="90022" y="108750"/>
                  </a:lnTo>
                  <a:lnTo>
                    <a:pt x="93126" y="106500"/>
                  </a:lnTo>
                  <a:lnTo>
                    <a:pt x="96053" y="103875"/>
                  </a:lnTo>
                  <a:lnTo>
                    <a:pt x="98980" y="101250"/>
                  </a:lnTo>
                  <a:lnTo>
                    <a:pt x="101818" y="98250"/>
                  </a:lnTo>
                  <a:lnTo>
                    <a:pt x="104567" y="95250"/>
                  </a:lnTo>
                  <a:lnTo>
                    <a:pt x="107228" y="91875"/>
                  </a:lnTo>
                  <a:lnTo>
                    <a:pt x="109889" y="88500"/>
                  </a:lnTo>
                  <a:lnTo>
                    <a:pt x="114944" y="81000"/>
                  </a:lnTo>
                  <a:lnTo>
                    <a:pt x="119822" y="73125"/>
                  </a:lnTo>
                  <a:lnTo>
                    <a:pt x="119822" y="73125"/>
                  </a:lnTo>
                  <a:lnTo>
                    <a:pt x="120000" y="72750"/>
                  </a:lnTo>
                  <a:lnTo>
                    <a:pt x="120000" y="72750"/>
                  </a:lnTo>
                  <a:lnTo>
                    <a:pt x="120000" y="0"/>
                  </a:lnTo>
                  <a:lnTo>
                    <a:pt x="120000" y="0"/>
                  </a:lnTo>
                  <a:lnTo>
                    <a:pt x="119733" y="0"/>
                  </a:lnTo>
                  <a:lnTo>
                    <a:pt x="119733" y="0"/>
                  </a:lnTo>
                  <a:close/>
                </a:path>
              </a:pathLst>
            </a:custGeom>
            <a:solidFill>
              <a:schemeClr val="lt2">
                <a:alpha val="28627"/>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03" name="Shape 103"/>
            <p:cNvSpPr/>
            <p:nvPr/>
          </p:nvSpPr>
          <p:spPr>
            <a:xfrm>
              <a:off x="-309562" y="4318000"/>
              <a:ext cx="8280401" cy="1209675"/>
            </a:xfrm>
            <a:custGeom>
              <a:avLst/>
              <a:gdLst/>
              <a:ahLst/>
              <a:cxnLst/>
              <a:rect l="0" t="0" r="0" b="0"/>
              <a:pathLst>
                <a:path w="120000" h="120000" extrusionOk="0">
                  <a:moveTo>
                    <a:pt x="120000" y="112440"/>
                  </a:moveTo>
                  <a:lnTo>
                    <a:pt x="120000" y="112440"/>
                  </a:lnTo>
                  <a:lnTo>
                    <a:pt x="117377" y="110236"/>
                  </a:lnTo>
                  <a:lnTo>
                    <a:pt x="114662" y="108031"/>
                  </a:lnTo>
                  <a:lnTo>
                    <a:pt x="109003" y="102677"/>
                  </a:lnTo>
                  <a:lnTo>
                    <a:pt x="103021" y="96062"/>
                  </a:lnTo>
                  <a:lnTo>
                    <a:pt x="96717" y="88818"/>
                  </a:lnTo>
                  <a:lnTo>
                    <a:pt x="90046" y="80000"/>
                  </a:lnTo>
                  <a:lnTo>
                    <a:pt x="83006" y="70236"/>
                  </a:lnTo>
                  <a:lnTo>
                    <a:pt x="75598" y="58897"/>
                  </a:lnTo>
                  <a:lnTo>
                    <a:pt x="67776" y="46614"/>
                  </a:lnTo>
                  <a:lnTo>
                    <a:pt x="67776" y="46614"/>
                  </a:lnTo>
                  <a:lnTo>
                    <a:pt x="64693" y="41889"/>
                  </a:lnTo>
                  <a:lnTo>
                    <a:pt x="61702" y="37165"/>
                  </a:lnTo>
                  <a:lnTo>
                    <a:pt x="58803" y="33070"/>
                  </a:lnTo>
                  <a:lnTo>
                    <a:pt x="55904" y="28976"/>
                  </a:lnTo>
                  <a:lnTo>
                    <a:pt x="53098" y="25511"/>
                  </a:lnTo>
                  <a:lnTo>
                    <a:pt x="50383" y="22047"/>
                  </a:lnTo>
                  <a:lnTo>
                    <a:pt x="47714" y="18897"/>
                  </a:lnTo>
                  <a:lnTo>
                    <a:pt x="45092" y="16062"/>
                  </a:lnTo>
                  <a:lnTo>
                    <a:pt x="42561" y="13543"/>
                  </a:lnTo>
                  <a:lnTo>
                    <a:pt x="40030" y="11338"/>
                  </a:lnTo>
                  <a:lnTo>
                    <a:pt x="35245" y="7244"/>
                  </a:lnTo>
                  <a:lnTo>
                    <a:pt x="30690" y="4409"/>
                  </a:lnTo>
                  <a:lnTo>
                    <a:pt x="26411" y="2204"/>
                  </a:lnTo>
                  <a:lnTo>
                    <a:pt x="22315" y="629"/>
                  </a:lnTo>
                  <a:lnTo>
                    <a:pt x="18450" y="0"/>
                  </a:lnTo>
                  <a:lnTo>
                    <a:pt x="14815" y="0"/>
                  </a:lnTo>
                  <a:lnTo>
                    <a:pt x="11411" y="629"/>
                  </a:lnTo>
                  <a:lnTo>
                    <a:pt x="8236" y="1574"/>
                  </a:lnTo>
                  <a:lnTo>
                    <a:pt x="5291" y="3149"/>
                  </a:lnTo>
                  <a:lnTo>
                    <a:pt x="2530" y="5039"/>
                  </a:lnTo>
                  <a:lnTo>
                    <a:pt x="0" y="7559"/>
                  </a:lnTo>
                  <a:lnTo>
                    <a:pt x="0" y="7559"/>
                  </a:lnTo>
                  <a:lnTo>
                    <a:pt x="3542" y="10393"/>
                  </a:lnTo>
                  <a:lnTo>
                    <a:pt x="7223" y="13543"/>
                  </a:lnTo>
                  <a:lnTo>
                    <a:pt x="11042" y="17637"/>
                  </a:lnTo>
                  <a:lnTo>
                    <a:pt x="15000" y="22047"/>
                  </a:lnTo>
                  <a:lnTo>
                    <a:pt x="19095" y="27401"/>
                  </a:lnTo>
                  <a:lnTo>
                    <a:pt x="23328" y="33070"/>
                  </a:lnTo>
                  <a:lnTo>
                    <a:pt x="27745" y="39370"/>
                  </a:lnTo>
                  <a:lnTo>
                    <a:pt x="32254" y="46614"/>
                  </a:lnTo>
                  <a:lnTo>
                    <a:pt x="32254" y="46614"/>
                  </a:lnTo>
                  <a:lnTo>
                    <a:pt x="40398" y="59527"/>
                  </a:lnTo>
                  <a:lnTo>
                    <a:pt x="48128" y="70866"/>
                  </a:lnTo>
                  <a:lnTo>
                    <a:pt x="55398" y="81259"/>
                  </a:lnTo>
                  <a:lnTo>
                    <a:pt x="58941" y="85669"/>
                  </a:lnTo>
                  <a:lnTo>
                    <a:pt x="62300" y="90078"/>
                  </a:lnTo>
                  <a:lnTo>
                    <a:pt x="65613" y="94173"/>
                  </a:lnTo>
                  <a:lnTo>
                    <a:pt x="68834" y="97637"/>
                  </a:lnTo>
                  <a:lnTo>
                    <a:pt x="71963" y="101102"/>
                  </a:lnTo>
                  <a:lnTo>
                    <a:pt x="75000" y="104251"/>
                  </a:lnTo>
                  <a:lnTo>
                    <a:pt x="77944" y="106771"/>
                  </a:lnTo>
                  <a:lnTo>
                    <a:pt x="80797" y="109291"/>
                  </a:lnTo>
                  <a:lnTo>
                    <a:pt x="83558" y="111496"/>
                  </a:lnTo>
                  <a:lnTo>
                    <a:pt x="86273" y="113700"/>
                  </a:lnTo>
                  <a:lnTo>
                    <a:pt x="88895" y="115275"/>
                  </a:lnTo>
                  <a:lnTo>
                    <a:pt x="91426" y="116535"/>
                  </a:lnTo>
                  <a:lnTo>
                    <a:pt x="93865" y="117795"/>
                  </a:lnTo>
                  <a:lnTo>
                    <a:pt x="96257" y="118740"/>
                  </a:lnTo>
                  <a:lnTo>
                    <a:pt x="98604" y="119370"/>
                  </a:lnTo>
                  <a:lnTo>
                    <a:pt x="100858" y="120000"/>
                  </a:lnTo>
                  <a:lnTo>
                    <a:pt x="103021" y="120000"/>
                  </a:lnTo>
                  <a:lnTo>
                    <a:pt x="105138" y="120000"/>
                  </a:lnTo>
                  <a:lnTo>
                    <a:pt x="107208" y="119685"/>
                  </a:lnTo>
                  <a:lnTo>
                    <a:pt x="109187" y="119370"/>
                  </a:lnTo>
                  <a:lnTo>
                    <a:pt x="111119" y="118740"/>
                  </a:lnTo>
                  <a:lnTo>
                    <a:pt x="113006" y="117795"/>
                  </a:lnTo>
                  <a:lnTo>
                    <a:pt x="114846" y="116535"/>
                  </a:lnTo>
                  <a:lnTo>
                    <a:pt x="116595" y="115275"/>
                  </a:lnTo>
                  <a:lnTo>
                    <a:pt x="118343" y="114015"/>
                  </a:lnTo>
                  <a:lnTo>
                    <a:pt x="120000" y="112440"/>
                  </a:lnTo>
                  <a:lnTo>
                    <a:pt x="120000" y="112440"/>
                  </a:lnTo>
                  <a:close/>
                </a:path>
              </a:pathLst>
            </a:custGeom>
            <a:solidFill>
              <a:schemeClr val="lt2">
                <a:alpha val="40000"/>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04" name="Shape 104"/>
            <p:cNvSpPr/>
            <p:nvPr/>
          </p:nvSpPr>
          <p:spPr>
            <a:xfrm>
              <a:off x="3175" y="4335462"/>
              <a:ext cx="8166099" cy="1101725"/>
            </a:xfrm>
            <a:custGeom>
              <a:avLst/>
              <a:gdLst/>
              <a:ahLst/>
              <a:cxnLst/>
              <a:rect l="0" t="0" r="0" b="0"/>
              <a:pathLst>
                <a:path w="120000" h="120000" extrusionOk="0">
                  <a:moveTo>
                    <a:pt x="0" y="12103"/>
                  </a:moveTo>
                  <a:lnTo>
                    <a:pt x="0" y="12103"/>
                  </a:lnTo>
                  <a:lnTo>
                    <a:pt x="419" y="11412"/>
                  </a:lnTo>
                  <a:lnTo>
                    <a:pt x="1679" y="9682"/>
                  </a:lnTo>
                  <a:lnTo>
                    <a:pt x="3825" y="7262"/>
                  </a:lnTo>
                  <a:lnTo>
                    <a:pt x="5225" y="5878"/>
                  </a:lnTo>
                  <a:lnTo>
                    <a:pt x="6858" y="4495"/>
                  </a:lnTo>
                  <a:lnTo>
                    <a:pt x="8678" y="3458"/>
                  </a:lnTo>
                  <a:lnTo>
                    <a:pt x="10777" y="2420"/>
                  </a:lnTo>
                  <a:lnTo>
                    <a:pt x="13063" y="1383"/>
                  </a:lnTo>
                  <a:lnTo>
                    <a:pt x="15629" y="691"/>
                  </a:lnTo>
                  <a:lnTo>
                    <a:pt x="18429" y="345"/>
                  </a:lnTo>
                  <a:lnTo>
                    <a:pt x="21461" y="0"/>
                  </a:lnTo>
                  <a:lnTo>
                    <a:pt x="24727" y="345"/>
                  </a:lnTo>
                  <a:lnTo>
                    <a:pt x="28227" y="1037"/>
                  </a:lnTo>
                  <a:lnTo>
                    <a:pt x="32006" y="2420"/>
                  </a:lnTo>
                  <a:lnTo>
                    <a:pt x="36018" y="4149"/>
                  </a:lnTo>
                  <a:lnTo>
                    <a:pt x="40264" y="6916"/>
                  </a:lnTo>
                  <a:lnTo>
                    <a:pt x="44790" y="10028"/>
                  </a:lnTo>
                  <a:lnTo>
                    <a:pt x="49595" y="13832"/>
                  </a:lnTo>
                  <a:lnTo>
                    <a:pt x="54634" y="18328"/>
                  </a:lnTo>
                  <a:lnTo>
                    <a:pt x="59953" y="23861"/>
                  </a:lnTo>
                  <a:lnTo>
                    <a:pt x="65505" y="30086"/>
                  </a:lnTo>
                  <a:lnTo>
                    <a:pt x="71337" y="37348"/>
                  </a:lnTo>
                  <a:lnTo>
                    <a:pt x="77449" y="45994"/>
                  </a:lnTo>
                  <a:lnTo>
                    <a:pt x="83841" y="55331"/>
                  </a:lnTo>
                  <a:lnTo>
                    <a:pt x="90513" y="65706"/>
                  </a:lnTo>
                  <a:lnTo>
                    <a:pt x="97465" y="77463"/>
                  </a:lnTo>
                  <a:lnTo>
                    <a:pt x="104696" y="90259"/>
                  </a:lnTo>
                  <a:lnTo>
                    <a:pt x="112208" y="104438"/>
                  </a:lnTo>
                  <a:lnTo>
                    <a:pt x="120000" y="12000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05" name="Shape 105"/>
            <p:cNvSpPr/>
            <p:nvPr/>
          </p:nvSpPr>
          <p:spPr>
            <a:xfrm>
              <a:off x="4156075" y="4316412"/>
              <a:ext cx="4940299" cy="927100"/>
            </a:xfrm>
            <a:custGeom>
              <a:avLst/>
              <a:gdLst/>
              <a:ahLst/>
              <a:cxnLst/>
              <a:rect l="0" t="0" r="0" b="0"/>
              <a:pathLst>
                <a:path w="120000" h="120000" extrusionOk="0">
                  <a:moveTo>
                    <a:pt x="0" y="119999"/>
                  </a:moveTo>
                  <a:lnTo>
                    <a:pt x="0" y="119999"/>
                  </a:lnTo>
                  <a:lnTo>
                    <a:pt x="3470" y="115068"/>
                  </a:lnTo>
                  <a:lnTo>
                    <a:pt x="12956" y="102328"/>
                  </a:lnTo>
                  <a:lnTo>
                    <a:pt x="19511" y="93698"/>
                  </a:lnTo>
                  <a:lnTo>
                    <a:pt x="27069" y="84246"/>
                  </a:lnTo>
                  <a:lnTo>
                    <a:pt x="35475" y="73972"/>
                  </a:lnTo>
                  <a:lnTo>
                    <a:pt x="44498" y="62876"/>
                  </a:lnTo>
                  <a:lnTo>
                    <a:pt x="54061" y="52191"/>
                  </a:lnTo>
                  <a:lnTo>
                    <a:pt x="63856" y="41506"/>
                  </a:lnTo>
                  <a:lnTo>
                    <a:pt x="73881" y="31643"/>
                  </a:lnTo>
                  <a:lnTo>
                    <a:pt x="83830" y="22191"/>
                  </a:lnTo>
                  <a:lnTo>
                    <a:pt x="88766" y="18082"/>
                  </a:lnTo>
                  <a:lnTo>
                    <a:pt x="93547" y="13972"/>
                  </a:lnTo>
                  <a:lnTo>
                    <a:pt x="98329" y="10684"/>
                  </a:lnTo>
                  <a:lnTo>
                    <a:pt x="102956" y="7397"/>
                  </a:lnTo>
                  <a:lnTo>
                    <a:pt x="107506" y="4931"/>
                  </a:lnTo>
                  <a:lnTo>
                    <a:pt x="111825" y="2876"/>
                  </a:lnTo>
                  <a:lnTo>
                    <a:pt x="115989" y="1232"/>
                  </a:lnTo>
                  <a:lnTo>
                    <a:pt x="120000" y="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06" name="Shape 106"/>
            <p:cNvSpPr/>
            <p:nvPr/>
          </p:nvSpPr>
          <p:spPr>
            <a:xfrm>
              <a:off x="-3905250" y="4294187"/>
              <a:ext cx="13011149" cy="1892300"/>
            </a:xfrm>
            <a:custGeom>
              <a:avLst/>
              <a:gdLst/>
              <a:ahLst/>
              <a:cxnLst/>
              <a:rect l="0" t="0" r="0" b="0"/>
              <a:pathLst>
                <a:path w="120000" h="120000" extrusionOk="0">
                  <a:moveTo>
                    <a:pt x="119941" y="51543"/>
                  </a:moveTo>
                  <a:lnTo>
                    <a:pt x="119941" y="51543"/>
                  </a:lnTo>
                  <a:lnTo>
                    <a:pt x="118828" y="54563"/>
                  </a:lnTo>
                  <a:lnTo>
                    <a:pt x="117715" y="57382"/>
                  </a:lnTo>
                  <a:lnTo>
                    <a:pt x="116544" y="60000"/>
                  </a:lnTo>
                  <a:lnTo>
                    <a:pt x="115344" y="62416"/>
                  </a:lnTo>
                  <a:lnTo>
                    <a:pt x="114114" y="64832"/>
                  </a:lnTo>
                  <a:lnTo>
                    <a:pt x="112825" y="67046"/>
                  </a:lnTo>
                  <a:lnTo>
                    <a:pt x="111508" y="68859"/>
                  </a:lnTo>
                  <a:lnTo>
                    <a:pt x="110131" y="70671"/>
                  </a:lnTo>
                  <a:lnTo>
                    <a:pt x="108696" y="72281"/>
                  </a:lnTo>
                  <a:lnTo>
                    <a:pt x="107203" y="73489"/>
                  </a:lnTo>
                  <a:lnTo>
                    <a:pt x="105651" y="74697"/>
                  </a:lnTo>
                  <a:lnTo>
                    <a:pt x="104040" y="75503"/>
                  </a:lnTo>
                  <a:lnTo>
                    <a:pt x="102371" y="76308"/>
                  </a:lnTo>
                  <a:lnTo>
                    <a:pt x="100614" y="76711"/>
                  </a:lnTo>
                  <a:lnTo>
                    <a:pt x="98799" y="76711"/>
                  </a:lnTo>
                  <a:lnTo>
                    <a:pt x="96896" y="76510"/>
                  </a:lnTo>
                  <a:lnTo>
                    <a:pt x="94904" y="76107"/>
                  </a:lnTo>
                  <a:lnTo>
                    <a:pt x="92855" y="75503"/>
                  </a:lnTo>
                  <a:lnTo>
                    <a:pt x="90717" y="74496"/>
                  </a:lnTo>
                  <a:lnTo>
                    <a:pt x="88462" y="73087"/>
                  </a:lnTo>
                  <a:lnTo>
                    <a:pt x="86120" y="71476"/>
                  </a:lnTo>
                  <a:lnTo>
                    <a:pt x="83689" y="69463"/>
                  </a:lnTo>
                  <a:lnTo>
                    <a:pt x="81171" y="67248"/>
                  </a:lnTo>
                  <a:lnTo>
                    <a:pt x="78535" y="64630"/>
                  </a:lnTo>
                  <a:lnTo>
                    <a:pt x="75783" y="61610"/>
                  </a:lnTo>
                  <a:lnTo>
                    <a:pt x="72942" y="58187"/>
                  </a:lnTo>
                  <a:lnTo>
                    <a:pt x="69956" y="54362"/>
                  </a:lnTo>
                  <a:lnTo>
                    <a:pt x="66881" y="50335"/>
                  </a:lnTo>
                  <a:lnTo>
                    <a:pt x="63660" y="45704"/>
                  </a:lnTo>
                  <a:lnTo>
                    <a:pt x="60351" y="40872"/>
                  </a:lnTo>
                  <a:lnTo>
                    <a:pt x="56896" y="35637"/>
                  </a:lnTo>
                  <a:lnTo>
                    <a:pt x="53294" y="29798"/>
                  </a:lnTo>
                  <a:lnTo>
                    <a:pt x="53294" y="29798"/>
                  </a:lnTo>
                  <a:lnTo>
                    <a:pt x="49721" y="24161"/>
                  </a:lnTo>
                  <a:lnTo>
                    <a:pt x="46266" y="19328"/>
                  </a:lnTo>
                  <a:lnTo>
                    <a:pt x="42957" y="14899"/>
                  </a:lnTo>
                  <a:lnTo>
                    <a:pt x="39795" y="11275"/>
                  </a:lnTo>
                  <a:lnTo>
                    <a:pt x="36778" y="8255"/>
                  </a:lnTo>
                  <a:lnTo>
                    <a:pt x="33879" y="5637"/>
                  </a:lnTo>
                  <a:lnTo>
                    <a:pt x="31127" y="3624"/>
                  </a:lnTo>
                  <a:lnTo>
                    <a:pt x="28521" y="2013"/>
                  </a:lnTo>
                  <a:lnTo>
                    <a:pt x="26002" y="1006"/>
                  </a:lnTo>
                  <a:lnTo>
                    <a:pt x="23660" y="201"/>
                  </a:lnTo>
                  <a:lnTo>
                    <a:pt x="21405" y="0"/>
                  </a:lnTo>
                  <a:lnTo>
                    <a:pt x="19297" y="0"/>
                  </a:lnTo>
                  <a:lnTo>
                    <a:pt x="17306" y="402"/>
                  </a:lnTo>
                  <a:lnTo>
                    <a:pt x="15431" y="1006"/>
                  </a:lnTo>
                  <a:lnTo>
                    <a:pt x="13674" y="2013"/>
                  </a:lnTo>
                  <a:lnTo>
                    <a:pt x="12035" y="3020"/>
                  </a:lnTo>
                  <a:lnTo>
                    <a:pt x="10483" y="4429"/>
                  </a:lnTo>
                  <a:lnTo>
                    <a:pt x="9077" y="5838"/>
                  </a:lnTo>
                  <a:lnTo>
                    <a:pt x="7759" y="7449"/>
                  </a:lnTo>
                  <a:lnTo>
                    <a:pt x="6588" y="9261"/>
                  </a:lnTo>
                  <a:lnTo>
                    <a:pt x="5475" y="10872"/>
                  </a:lnTo>
                  <a:lnTo>
                    <a:pt x="4509" y="12684"/>
                  </a:lnTo>
                  <a:lnTo>
                    <a:pt x="3631" y="14496"/>
                  </a:lnTo>
                  <a:lnTo>
                    <a:pt x="2840" y="16107"/>
                  </a:lnTo>
                  <a:lnTo>
                    <a:pt x="2166" y="17718"/>
                  </a:lnTo>
                  <a:lnTo>
                    <a:pt x="1581" y="19328"/>
                  </a:lnTo>
                  <a:lnTo>
                    <a:pt x="702" y="21744"/>
                  </a:lnTo>
                  <a:lnTo>
                    <a:pt x="175" y="23557"/>
                  </a:lnTo>
                  <a:lnTo>
                    <a:pt x="0" y="24161"/>
                  </a:lnTo>
                  <a:lnTo>
                    <a:pt x="0" y="120000"/>
                  </a:lnTo>
                  <a:lnTo>
                    <a:pt x="119941" y="120000"/>
                  </a:lnTo>
                  <a:lnTo>
                    <a:pt x="119941" y="120000"/>
                  </a:lnTo>
                  <a:lnTo>
                    <a:pt x="120000" y="119395"/>
                  </a:lnTo>
                  <a:lnTo>
                    <a:pt x="120000" y="119395"/>
                  </a:lnTo>
                  <a:lnTo>
                    <a:pt x="120000" y="51342"/>
                  </a:lnTo>
                  <a:lnTo>
                    <a:pt x="120000" y="51342"/>
                  </a:lnTo>
                  <a:lnTo>
                    <a:pt x="119941" y="51543"/>
                  </a:lnTo>
                  <a:lnTo>
                    <a:pt x="119941" y="51543"/>
                  </a:lnTo>
                  <a:close/>
                </a:path>
              </a:pathLst>
            </a:custGeom>
            <a:solidFill>
              <a:schemeClr val="lt1"/>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grpSp>
      <p:sp>
        <p:nvSpPr>
          <p:cNvPr id="107" name="Shape 107"/>
          <p:cNvSpPr txBox="1">
            <a:spLocks noGrp="1"/>
          </p:cNvSpPr>
          <p:nvPr>
            <p:ph type="title"/>
          </p:nvPr>
        </p:nvSpPr>
        <p:spPr>
          <a:xfrm>
            <a:off x="4874155" y="338666"/>
            <a:ext cx="3812644" cy="2429934"/>
          </a:xfrm>
          <a:prstGeom prst="rect">
            <a:avLst/>
          </a:prstGeom>
          <a:noFill/>
          <a:ln>
            <a:noFill/>
          </a:ln>
        </p:spPr>
        <p:txBody>
          <a:bodyPr lIns="91425" tIns="91425" rIns="91425" bIns="91425" anchor="b" anchorCtr="0"/>
          <a:lstStyle>
            <a:lvl1pPr marL="0" marR="0" lvl="0" indent="0" algn="l" rtl="0">
              <a:spcBef>
                <a:spcPts val="0"/>
              </a:spcBef>
              <a:buClr>
                <a:srgbClr val="FFFFFF"/>
              </a:buClr>
              <a:buFont typeface="Candara"/>
              <a:buNone/>
              <a:defRPr sz="2800" b="0" i="0" u="none" strike="noStrike" cap="none">
                <a:solidFill>
                  <a:srgbClr val="FFFFFF"/>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08" name="Shape 108"/>
          <p:cNvSpPr txBox="1">
            <a:spLocks noGrp="1"/>
          </p:cNvSpPr>
          <p:nvPr>
            <p:ph type="body" idx="1"/>
          </p:nvPr>
        </p:nvSpPr>
        <p:spPr>
          <a:xfrm>
            <a:off x="4868332" y="2785533"/>
            <a:ext cx="3818467" cy="2421467"/>
          </a:xfrm>
          <a:prstGeom prst="rect">
            <a:avLst/>
          </a:prstGeom>
          <a:noFill/>
          <a:ln>
            <a:noFill/>
          </a:ln>
        </p:spPr>
        <p:txBody>
          <a:bodyPr lIns="91425" tIns="91425" rIns="91425" bIns="91425" anchor="t" anchorCtr="0"/>
          <a:lstStyle>
            <a:lvl1pPr marL="0" marR="0" lvl="0" indent="0" algn="l" rtl="0">
              <a:spcBef>
                <a:spcPts val="360"/>
              </a:spcBef>
              <a:buClr>
                <a:schemeClr val="accent1"/>
              </a:buClr>
              <a:buFont typeface="Noto Sans Symbols"/>
              <a:buNone/>
              <a:defRPr sz="1800" b="0" i="0" u="none" strike="noStrike" cap="none">
                <a:solidFill>
                  <a:srgbClr val="FFFFFF"/>
                </a:solidFill>
                <a:latin typeface="Candara"/>
                <a:ea typeface="Candara"/>
                <a:cs typeface="Candara"/>
                <a:sym typeface="Candara"/>
              </a:defRPr>
            </a:lvl1pPr>
            <a:lvl2pPr marL="457200" marR="0" lvl="1" indent="0" algn="l" rtl="0">
              <a:spcBef>
                <a:spcPts val="240"/>
              </a:spcBef>
              <a:buClr>
                <a:schemeClr val="accent1"/>
              </a:buClr>
              <a:buFont typeface="Noto Sans Symbols"/>
              <a:buNone/>
              <a:defRPr sz="1200" b="0" i="0" u="none" strike="noStrike" cap="none">
                <a:solidFill>
                  <a:schemeClr val="dk2"/>
                </a:solidFill>
                <a:latin typeface="Candara"/>
                <a:ea typeface="Candara"/>
                <a:cs typeface="Candara"/>
                <a:sym typeface="Candara"/>
              </a:defRPr>
            </a:lvl2pPr>
            <a:lvl3pPr marL="914400" marR="0" lvl="2" indent="0" algn="l" rtl="0">
              <a:spcBef>
                <a:spcPts val="200"/>
              </a:spcBef>
              <a:buClr>
                <a:schemeClr val="accent1"/>
              </a:buClr>
              <a:buFont typeface="Noto Sans Symbols"/>
              <a:buNone/>
              <a:defRPr sz="1000" b="0" i="0" u="none" strike="noStrike" cap="none">
                <a:solidFill>
                  <a:schemeClr val="dk2"/>
                </a:solidFill>
                <a:latin typeface="Candara"/>
                <a:ea typeface="Candara"/>
                <a:cs typeface="Candara"/>
                <a:sym typeface="Candara"/>
              </a:defRPr>
            </a:lvl3pPr>
            <a:lvl4pPr marL="1371600" marR="0" lvl="3" indent="0" algn="l" rtl="0">
              <a:spcBef>
                <a:spcPts val="180"/>
              </a:spcBef>
              <a:buClr>
                <a:schemeClr val="accent1"/>
              </a:buClr>
              <a:buFont typeface="Noto Sans Symbols"/>
              <a:buNone/>
              <a:defRPr sz="900" b="0" i="0" u="none" strike="noStrike" cap="none">
                <a:solidFill>
                  <a:schemeClr val="dk2"/>
                </a:solidFill>
                <a:latin typeface="Candara"/>
                <a:ea typeface="Candara"/>
                <a:cs typeface="Candara"/>
                <a:sym typeface="Candara"/>
              </a:defRPr>
            </a:lvl4pPr>
            <a:lvl5pPr marL="1828800" marR="0" lvl="4" indent="0" algn="l" rtl="0">
              <a:spcBef>
                <a:spcPts val="180"/>
              </a:spcBef>
              <a:buClr>
                <a:schemeClr val="accent1"/>
              </a:buClr>
              <a:buFont typeface="Noto Sans Symbols"/>
              <a:buNone/>
              <a:defRPr sz="900" b="0" i="0" u="none" strike="noStrike" cap="none">
                <a:solidFill>
                  <a:schemeClr val="dk2"/>
                </a:solidFill>
                <a:latin typeface="Candara"/>
                <a:ea typeface="Candara"/>
                <a:cs typeface="Candara"/>
                <a:sym typeface="Candara"/>
              </a:defRPr>
            </a:lvl5pPr>
            <a:lvl6pPr marL="2286000" marR="0" lvl="5" indent="0" algn="l" rtl="0">
              <a:spcBef>
                <a:spcPts val="384"/>
              </a:spcBef>
              <a:buClr>
                <a:schemeClr val="accent1"/>
              </a:buClr>
              <a:buFont typeface="Noto Sans Symbols"/>
              <a:buNone/>
              <a:defRPr sz="900" b="0" i="0" u="none" strike="noStrike" cap="none">
                <a:solidFill>
                  <a:schemeClr val="dk2"/>
                </a:solidFill>
                <a:latin typeface="Candara"/>
                <a:ea typeface="Candara"/>
                <a:cs typeface="Candara"/>
                <a:sym typeface="Candara"/>
              </a:defRPr>
            </a:lvl6pPr>
            <a:lvl7pPr marL="2743200" marR="0" lvl="6" indent="0" algn="l" rtl="0">
              <a:spcBef>
                <a:spcPts val="384"/>
              </a:spcBef>
              <a:buClr>
                <a:schemeClr val="accent1"/>
              </a:buClr>
              <a:buFont typeface="Noto Sans Symbols"/>
              <a:buNone/>
              <a:defRPr sz="900" b="0" i="0" u="none" strike="noStrike" cap="none">
                <a:solidFill>
                  <a:schemeClr val="dk2"/>
                </a:solidFill>
                <a:latin typeface="Candara"/>
                <a:ea typeface="Candara"/>
                <a:cs typeface="Candara"/>
                <a:sym typeface="Candara"/>
              </a:defRPr>
            </a:lvl7pPr>
            <a:lvl8pPr marL="3200400" marR="0" lvl="7" indent="0" algn="l" rtl="0">
              <a:spcBef>
                <a:spcPts val="384"/>
              </a:spcBef>
              <a:buClr>
                <a:schemeClr val="accent1"/>
              </a:buClr>
              <a:buFont typeface="Noto Sans Symbols"/>
              <a:buNone/>
              <a:defRPr sz="900" b="0" i="0" u="none" strike="noStrike" cap="none">
                <a:solidFill>
                  <a:schemeClr val="dk2"/>
                </a:solidFill>
                <a:latin typeface="Candara"/>
                <a:ea typeface="Candara"/>
                <a:cs typeface="Candara"/>
                <a:sym typeface="Candara"/>
              </a:defRPr>
            </a:lvl8pPr>
            <a:lvl9pPr marL="3657600" marR="0" lvl="8" indent="0" algn="l" rtl="0">
              <a:spcBef>
                <a:spcPts val="384"/>
              </a:spcBef>
              <a:buClr>
                <a:schemeClr val="accent1"/>
              </a:buClr>
              <a:buFont typeface="Noto Sans Symbols"/>
              <a:buNone/>
              <a:defRPr sz="900" b="0" i="0" u="none" strike="noStrike" cap="none">
                <a:solidFill>
                  <a:schemeClr val="dk2"/>
                </a:solidFill>
                <a:latin typeface="Candara"/>
                <a:ea typeface="Candara"/>
                <a:cs typeface="Candara"/>
                <a:sym typeface="Candara"/>
              </a:defRPr>
            </a:lvl9pPr>
          </a:lstStyle>
          <a:p>
            <a:endParaRPr/>
          </a:p>
        </p:txBody>
      </p:sp>
      <p:sp>
        <p:nvSpPr>
          <p:cNvPr id="109" name="Shape 109"/>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110" name="Shape 110"/>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111" name="Shape 111"/>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a:solidFill>
                  <a:schemeClr val="dk2"/>
                </a:solidFill>
                <a:latin typeface="Candara"/>
                <a:ea typeface="Candara"/>
                <a:cs typeface="Candara"/>
                <a:sym typeface="Candara"/>
              </a:rPr>
              <a:t>‹#›</a:t>
            </a:fld>
            <a:endParaRPr lang="en-US" sz="1000">
              <a:solidFill>
                <a:schemeClr val="dk2"/>
              </a:solidFill>
              <a:latin typeface="Candara"/>
              <a:ea typeface="Candara"/>
              <a:cs typeface="Candara"/>
              <a:sym typeface="Candara"/>
            </a:endParaRPr>
          </a:p>
        </p:txBody>
      </p:sp>
      <p:sp>
        <p:nvSpPr>
          <p:cNvPr id="112" name="Shape 112"/>
          <p:cNvSpPr>
            <a:spLocks noGrp="1"/>
          </p:cNvSpPr>
          <p:nvPr>
            <p:ph type="pic" idx="2"/>
          </p:nvPr>
        </p:nvSpPr>
        <p:spPr>
          <a:xfrm>
            <a:off x="838200" y="1371600"/>
            <a:ext cx="3566159" cy="2926079"/>
          </a:xfrm>
          <a:prstGeom prst="roundRect">
            <a:avLst>
              <a:gd name="adj" fmla="val 3924"/>
            </a:avLst>
          </a:prstGeom>
          <a:solidFill>
            <a:schemeClr val="accent1"/>
          </a:solidFill>
          <a:ln>
            <a:noFill/>
          </a:ln>
          <a:effectLst>
            <a:reflection stA="30000" endPos="30000" dist="5000" dir="5400000" sy="-100000" algn="bl" rotWithShape="0"/>
          </a:effectLst>
        </p:spPr>
        <p:txBody>
          <a:bodyPr lIns="91425" tIns="91425" rIns="91425" bIns="91425" anchor="t" anchorCtr="0"/>
          <a:lstStyle>
            <a:lvl1pPr marL="0" marR="0" lvl="0" indent="0" algn="ctr" rtl="0">
              <a:spcBef>
                <a:spcPts val="640"/>
              </a:spcBef>
              <a:buClr>
                <a:schemeClr val="accent1"/>
              </a:buClr>
              <a:buFont typeface="Noto Sans Symbols"/>
              <a:buNone/>
              <a:defRPr sz="3200" b="0" i="0" u="none" strike="noStrike" cap="none">
                <a:solidFill>
                  <a:schemeClr val="lt1"/>
                </a:solidFill>
                <a:latin typeface="Candara"/>
                <a:ea typeface="Candara"/>
                <a:cs typeface="Candara"/>
                <a:sym typeface="Candara"/>
              </a:defRPr>
            </a:lvl1pPr>
            <a:lvl2pPr marL="457200" marR="0" lvl="1" indent="0" algn="l" rtl="0">
              <a:spcBef>
                <a:spcPts val="560"/>
              </a:spcBef>
              <a:buClr>
                <a:schemeClr val="accent1"/>
              </a:buClr>
              <a:buFont typeface="Noto Sans Symbols"/>
              <a:buNone/>
              <a:defRPr sz="2800" b="0" i="0" u="none" strike="noStrike" cap="none">
                <a:solidFill>
                  <a:schemeClr val="dk2"/>
                </a:solidFill>
                <a:latin typeface="Candara"/>
                <a:ea typeface="Candara"/>
                <a:cs typeface="Candara"/>
                <a:sym typeface="Candara"/>
              </a:defRPr>
            </a:lvl2pPr>
            <a:lvl3pPr marL="914400" marR="0" lvl="2" indent="0" algn="l" rtl="0">
              <a:spcBef>
                <a:spcPts val="480"/>
              </a:spcBef>
              <a:buClr>
                <a:schemeClr val="accent1"/>
              </a:buClr>
              <a:buFont typeface="Noto Sans Symbols"/>
              <a:buNone/>
              <a:defRPr sz="2400" b="0" i="0" u="none" strike="noStrike" cap="none">
                <a:solidFill>
                  <a:schemeClr val="dk2"/>
                </a:solidFill>
                <a:latin typeface="Candara"/>
                <a:ea typeface="Candara"/>
                <a:cs typeface="Candara"/>
                <a:sym typeface="Candara"/>
              </a:defRPr>
            </a:lvl3pPr>
            <a:lvl4pPr marL="1371600" marR="0" lvl="3" indent="0" algn="l" rtl="0">
              <a:spcBef>
                <a:spcPts val="400"/>
              </a:spcBef>
              <a:buClr>
                <a:schemeClr val="accent1"/>
              </a:buClr>
              <a:buFont typeface="Noto Sans Symbols"/>
              <a:buNone/>
              <a:defRPr sz="2000" b="0" i="0" u="none" strike="noStrike" cap="none">
                <a:solidFill>
                  <a:schemeClr val="dk2"/>
                </a:solidFill>
                <a:latin typeface="Candara"/>
                <a:ea typeface="Candara"/>
                <a:cs typeface="Candara"/>
                <a:sym typeface="Candara"/>
              </a:defRPr>
            </a:lvl4pPr>
            <a:lvl5pPr marL="1828800" marR="0" lvl="4" indent="0" algn="l" rtl="0">
              <a:spcBef>
                <a:spcPts val="400"/>
              </a:spcBef>
              <a:buClr>
                <a:schemeClr val="accent1"/>
              </a:buClr>
              <a:buFont typeface="Noto Sans Symbols"/>
              <a:buNone/>
              <a:defRPr sz="2000" b="0" i="0" u="none" strike="noStrike" cap="none">
                <a:solidFill>
                  <a:schemeClr val="dk2"/>
                </a:solidFill>
                <a:latin typeface="Candara"/>
                <a:ea typeface="Candara"/>
                <a:cs typeface="Candara"/>
                <a:sym typeface="Candara"/>
              </a:defRPr>
            </a:lvl5pPr>
            <a:lvl6pPr marL="2286000" marR="0" lvl="5" indent="0" algn="l" rtl="0">
              <a:spcBef>
                <a:spcPts val="384"/>
              </a:spcBef>
              <a:buClr>
                <a:schemeClr val="accent1"/>
              </a:buClr>
              <a:buFont typeface="Noto Sans Symbols"/>
              <a:buNone/>
              <a:defRPr sz="2000" b="0" i="0" u="none" strike="noStrike" cap="none">
                <a:solidFill>
                  <a:schemeClr val="dk2"/>
                </a:solidFill>
                <a:latin typeface="Candara"/>
                <a:ea typeface="Candara"/>
                <a:cs typeface="Candara"/>
                <a:sym typeface="Candara"/>
              </a:defRPr>
            </a:lvl6pPr>
            <a:lvl7pPr marL="2743200" marR="0" lvl="6" indent="0" algn="l" rtl="0">
              <a:spcBef>
                <a:spcPts val="384"/>
              </a:spcBef>
              <a:buClr>
                <a:schemeClr val="accent1"/>
              </a:buClr>
              <a:buFont typeface="Noto Sans Symbols"/>
              <a:buNone/>
              <a:defRPr sz="2000" b="0" i="0" u="none" strike="noStrike" cap="none">
                <a:solidFill>
                  <a:schemeClr val="dk2"/>
                </a:solidFill>
                <a:latin typeface="Candara"/>
                <a:ea typeface="Candara"/>
                <a:cs typeface="Candara"/>
                <a:sym typeface="Candara"/>
              </a:defRPr>
            </a:lvl7pPr>
            <a:lvl8pPr marL="3200400" marR="0" lvl="7" indent="0" algn="l" rtl="0">
              <a:spcBef>
                <a:spcPts val="384"/>
              </a:spcBef>
              <a:buClr>
                <a:schemeClr val="accent1"/>
              </a:buClr>
              <a:buFont typeface="Noto Sans Symbols"/>
              <a:buNone/>
              <a:defRPr sz="2000" b="0" i="0" u="none" strike="noStrike" cap="none">
                <a:solidFill>
                  <a:schemeClr val="dk2"/>
                </a:solidFill>
                <a:latin typeface="Candara"/>
                <a:ea typeface="Candara"/>
                <a:cs typeface="Candara"/>
                <a:sym typeface="Candara"/>
              </a:defRPr>
            </a:lvl8pPr>
            <a:lvl9pPr marL="3657600" marR="0" lvl="8" indent="0" algn="l" rtl="0">
              <a:spcBef>
                <a:spcPts val="384"/>
              </a:spcBef>
              <a:buClr>
                <a:schemeClr val="accent1"/>
              </a:buClr>
              <a:buFont typeface="Noto Sans Symbols"/>
              <a:buNone/>
              <a:defRPr sz="2000" b="0" i="0" u="none" strike="noStrike" cap="none">
                <a:solidFill>
                  <a:schemeClr val="dk2"/>
                </a:solidFill>
                <a:latin typeface="Candara"/>
                <a:ea typeface="Candara"/>
                <a:cs typeface="Candara"/>
                <a:sym typeface="Candar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228600" y="228600"/>
            <a:ext cx="8695944" cy="2468880"/>
          </a:xfrm>
          <a:prstGeom prst="roundRect">
            <a:avLst>
              <a:gd name="adj" fmla="val 3362"/>
            </a:avLst>
          </a:prstGeom>
          <a:gradFill>
            <a:gsLst>
              <a:gs pos="0">
                <a:srgbClr val="0293E0"/>
              </a:gs>
              <a:gs pos="90000">
                <a:srgbClr val="81D2FE"/>
              </a:gs>
              <a:gs pos="100000">
                <a:srgbClr val="81D2FE"/>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ndara"/>
              <a:ea typeface="Candara"/>
              <a:cs typeface="Candara"/>
              <a:sym typeface="Candara"/>
            </a:endParaRPr>
          </a:p>
        </p:txBody>
      </p:sp>
      <p:grpSp>
        <p:nvGrpSpPr>
          <p:cNvPr id="11" name="Shape 11"/>
          <p:cNvGrpSpPr/>
          <p:nvPr/>
        </p:nvGrpSpPr>
        <p:grpSpPr>
          <a:xfrm>
            <a:off x="211664" y="1679428"/>
            <a:ext cx="8723376" cy="1329874"/>
            <a:chOff x="-3905251" y="4294187"/>
            <a:chExt cx="13027839" cy="1892300"/>
          </a:xfrm>
        </p:grpSpPr>
        <p:sp>
          <p:nvSpPr>
            <p:cNvPr id="12" name="Shape 12"/>
            <p:cNvSpPr/>
            <p:nvPr/>
          </p:nvSpPr>
          <p:spPr>
            <a:xfrm>
              <a:off x="4810125" y="4500562"/>
              <a:ext cx="4295775" cy="1016000"/>
            </a:xfrm>
            <a:custGeom>
              <a:avLst/>
              <a:gdLst/>
              <a:ahLst/>
              <a:cxnLst/>
              <a:rect l="0" t="0" r="0" b="0"/>
              <a:pathLst>
                <a:path w="120000" h="120000" extrusionOk="0">
                  <a:moveTo>
                    <a:pt x="119733" y="0"/>
                  </a:moveTo>
                  <a:lnTo>
                    <a:pt x="119733" y="0"/>
                  </a:lnTo>
                  <a:lnTo>
                    <a:pt x="114678" y="3375"/>
                  </a:lnTo>
                  <a:lnTo>
                    <a:pt x="109534" y="7125"/>
                  </a:lnTo>
                  <a:lnTo>
                    <a:pt x="104301" y="11250"/>
                  </a:lnTo>
                  <a:lnTo>
                    <a:pt x="98891" y="15375"/>
                  </a:lnTo>
                  <a:lnTo>
                    <a:pt x="93392" y="20250"/>
                  </a:lnTo>
                  <a:lnTo>
                    <a:pt x="87716" y="25125"/>
                  </a:lnTo>
                  <a:lnTo>
                    <a:pt x="81951" y="30750"/>
                  </a:lnTo>
                  <a:lnTo>
                    <a:pt x="76008" y="36375"/>
                  </a:lnTo>
                  <a:lnTo>
                    <a:pt x="76008" y="36375"/>
                  </a:lnTo>
                  <a:lnTo>
                    <a:pt x="65277" y="47250"/>
                  </a:lnTo>
                  <a:lnTo>
                    <a:pt x="54811" y="57000"/>
                  </a:lnTo>
                  <a:lnTo>
                    <a:pt x="44789" y="66000"/>
                  </a:lnTo>
                  <a:lnTo>
                    <a:pt x="35121" y="74625"/>
                  </a:lnTo>
                  <a:lnTo>
                    <a:pt x="25898" y="82125"/>
                  </a:lnTo>
                  <a:lnTo>
                    <a:pt x="16940" y="88875"/>
                  </a:lnTo>
                  <a:lnTo>
                    <a:pt x="8337" y="95250"/>
                  </a:lnTo>
                  <a:lnTo>
                    <a:pt x="0" y="100875"/>
                  </a:lnTo>
                  <a:lnTo>
                    <a:pt x="0" y="100875"/>
                  </a:lnTo>
                  <a:lnTo>
                    <a:pt x="5764" y="104250"/>
                  </a:lnTo>
                  <a:lnTo>
                    <a:pt x="11263" y="107250"/>
                  </a:lnTo>
                  <a:lnTo>
                    <a:pt x="16585" y="109875"/>
                  </a:lnTo>
                  <a:lnTo>
                    <a:pt x="21818" y="112125"/>
                  </a:lnTo>
                  <a:lnTo>
                    <a:pt x="26873" y="114375"/>
                  </a:lnTo>
                  <a:lnTo>
                    <a:pt x="31751" y="115875"/>
                  </a:lnTo>
                  <a:lnTo>
                    <a:pt x="36452" y="117375"/>
                  </a:lnTo>
                  <a:lnTo>
                    <a:pt x="41064" y="118500"/>
                  </a:lnTo>
                  <a:lnTo>
                    <a:pt x="45587" y="119250"/>
                  </a:lnTo>
                  <a:lnTo>
                    <a:pt x="49933" y="119625"/>
                  </a:lnTo>
                  <a:lnTo>
                    <a:pt x="54101" y="120000"/>
                  </a:lnTo>
                  <a:lnTo>
                    <a:pt x="58181" y="120000"/>
                  </a:lnTo>
                  <a:lnTo>
                    <a:pt x="62172" y="119625"/>
                  </a:lnTo>
                  <a:lnTo>
                    <a:pt x="66075" y="119250"/>
                  </a:lnTo>
                  <a:lnTo>
                    <a:pt x="69800" y="118500"/>
                  </a:lnTo>
                  <a:lnTo>
                    <a:pt x="73436" y="117375"/>
                  </a:lnTo>
                  <a:lnTo>
                    <a:pt x="76895" y="116250"/>
                  </a:lnTo>
                  <a:lnTo>
                    <a:pt x="80354" y="114750"/>
                  </a:lnTo>
                  <a:lnTo>
                    <a:pt x="83636" y="112875"/>
                  </a:lnTo>
                  <a:lnTo>
                    <a:pt x="86917" y="111000"/>
                  </a:lnTo>
                  <a:lnTo>
                    <a:pt x="90022" y="108750"/>
                  </a:lnTo>
                  <a:lnTo>
                    <a:pt x="93126" y="106500"/>
                  </a:lnTo>
                  <a:lnTo>
                    <a:pt x="96053" y="103875"/>
                  </a:lnTo>
                  <a:lnTo>
                    <a:pt x="98980" y="101250"/>
                  </a:lnTo>
                  <a:lnTo>
                    <a:pt x="101818" y="98250"/>
                  </a:lnTo>
                  <a:lnTo>
                    <a:pt x="104567" y="95250"/>
                  </a:lnTo>
                  <a:lnTo>
                    <a:pt x="107228" y="91875"/>
                  </a:lnTo>
                  <a:lnTo>
                    <a:pt x="109889" y="88500"/>
                  </a:lnTo>
                  <a:lnTo>
                    <a:pt x="114944" y="81000"/>
                  </a:lnTo>
                  <a:lnTo>
                    <a:pt x="119822" y="73125"/>
                  </a:lnTo>
                  <a:lnTo>
                    <a:pt x="119822" y="73125"/>
                  </a:lnTo>
                  <a:lnTo>
                    <a:pt x="120000" y="72750"/>
                  </a:lnTo>
                  <a:lnTo>
                    <a:pt x="120000" y="72750"/>
                  </a:lnTo>
                  <a:lnTo>
                    <a:pt x="120000" y="0"/>
                  </a:lnTo>
                  <a:lnTo>
                    <a:pt x="120000" y="0"/>
                  </a:lnTo>
                  <a:lnTo>
                    <a:pt x="119733" y="0"/>
                  </a:lnTo>
                  <a:lnTo>
                    <a:pt x="119733" y="0"/>
                  </a:lnTo>
                  <a:close/>
                </a:path>
              </a:pathLst>
            </a:custGeom>
            <a:solidFill>
              <a:schemeClr val="lt2">
                <a:alpha val="28627"/>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3" name="Shape 13"/>
            <p:cNvSpPr/>
            <p:nvPr/>
          </p:nvSpPr>
          <p:spPr>
            <a:xfrm>
              <a:off x="-309562" y="4318000"/>
              <a:ext cx="8280401" cy="1209675"/>
            </a:xfrm>
            <a:custGeom>
              <a:avLst/>
              <a:gdLst/>
              <a:ahLst/>
              <a:cxnLst/>
              <a:rect l="0" t="0" r="0" b="0"/>
              <a:pathLst>
                <a:path w="120000" h="120000" extrusionOk="0">
                  <a:moveTo>
                    <a:pt x="120000" y="112440"/>
                  </a:moveTo>
                  <a:lnTo>
                    <a:pt x="120000" y="112440"/>
                  </a:lnTo>
                  <a:lnTo>
                    <a:pt x="117377" y="110236"/>
                  </a:lnTo>
                  <a:lnTo>
                    <a:pt x="114662" y="108031"/>
                  </a:lnTo>
                  <a:lnTo>
                    <a:pt x="109003" y="102677"/>
                  </a:lnTo>
                  <a:lnTo>
                    <a:pt x="103021" y="96062"/>
                  </a:lnTo>
                  <a:lnTo>
                    <a:pt x="96717" y="88818"/>
                  </a:lnTo>
                  <a:lnTo>
                    <a:pt x="90046" y="80000"/>
                  </a:lnTo>
                  <a:lnTo>
                    <a:pt x="83006" y="70236"/>
                  </a:lnTo>
                  <a:lnTo>
                    <a:pt x="75598" y="58897"/>
                  </a:lnTo>
                  <a:lnTo>
                    <a:pt x="67776" y="46614"/>
                  </a:lnTo>
                  <a:lnTo>
                    <a:pt x="67776" y="46614"/>
                  </a:lnTo>
                  <a:lnTo>
                    <a:pt x="64693" y="41889"/>
                  </a:lnTo>
                  <a:lnTo>
                    <a:pt x="61702" y="37165"/>
                  </a:lnTo>
                  <a:lnTo>
                    <a:pt x="58803" y="33070"/>
                  </a:lnTo>
                  <a:lnTo>
                    <a:pt x="55904" y="28976"/>
                  </a:lnTo>
                  <a:lnTo>
                    <a:pt x="53098" y="25511"/>
                  </a:lnTo>
                  <a:lnTo>
                    <a:pt x="50383" y="22047"/>
                  </a:lnTo>
                  <a:lnTo>
                    <a:pt x="47714" y="18897"/>
                  </a:lnTo>
                  <a:lnTo>
                    <a:pt x="45092" y="16062"/>
                  </a:lnTo>
                  <a:lnTo>
                    <a:pt x="42561" y="13543"/>
                  </a:lnTo>
                  <a:lnTo>
                    <a:pt x="40030" y="11338"/>
                  </a:lnTo>
                  <a:lnTo>
                    <a:pt x="35245" y="7244"/>
                  </a:lnTo>
                  <a:lnTo>
                    <a:pt x="30690" y="4409"/>
                  </a:lnTo>
                  <a:lnTo>
                    <a:pt x="26411" y="2204"/>
                  </a:lnTo>
                  <a:lnTo>
                    <a:pt x="22315" y="629"/>
                  </a:lnTo>
                  <a:lnTo>
                    <a:pt x="18450" y="0"/>
                  </a:lnTo>
                  <a:lnTo>
                    <a:pt x="14815" y="0"/>
                  </a:lnTo>
                  <a:lnTo>
                    <a:pt x="11411" y="629"/>
                  </a:lnTo>
                  <a:lnTo>
                    <a:pt x="8236" y="1574"/>
                  </a:lnTo>
                  <a:lnTo>
                    <a:pt x="5291" y="3149"/>
                  </a:lnTo>
                  <a:lnTo>
                    <a:pt x="2530" y="5039"/>
                  </a:lnTo>
                  <a:lnTo>
                    <a:pt x="0" y="7559"/>
                  </a:lnTo>
                  <a:lnTo>
                    <a:pt x="0" y="7559"/>
                  </a:lnTo>
                  <a:lnTo>
                    <a:pt x="3542" y="10393"/>
                  </a:lnTo>
                  <a:lnTo>
                    <a:pt x="7223" y="13543"/>
                  </a:lnTo>
                  <a:lnTo>
                    <a:pt x="11042" y="17637"/>
                  </a:lnTo>
                  <a:lnTo>
                    <a:pt x="15000" y="22047"/>
                  </a:lnTo>
                  <a:lnTo>
                    <a:pt x="19095" y="27401"/>
                  </a:lnTo>
                  <a:lnTo>
                    <a:pt x="23328" y="33070"/>
                  </a:lnTo>
                  <a:lnTo>
                    <a:pt x="27745" y="39370"/>
                  </a:lnTo>
                  <a:lnTo>
                    <a:pt x="32254" y="46614"/>
                  </a:lnTo>
                  <a:lnTo>
                    <a:pt x="32254" y="46614"/>
                  </a:lnTo>
                  <a:lnTo>
                    <a:pt x="40398" y="59527"/>
                  </a:lnTo>
                  <a:lnTo>
                    <a:pt x="48128" y="70866"/>
                  </a:lnTo>
                  <a:lnTo>
                    <a:pt x="55398" y="81259"/>
                  </a:lnTo>
                  <a:lnTo>
                    <a:pt x="58941" y="85669"/>
                  </a:lnTo>
                  <a:lnTo>
                    <a:pt x="62300" y="90078"/>
                  </a:lnTo>
                  <a:lnTo>
                    <a:pt x="65613" y="94173"/>
                  </a:lnTo>
                  <a:lnTo>
                    <a:pt x="68834" y="97637"/>
                  </a:lnTo>
                  <a:lnTo>
                    <a:pt x="71963" y="101102"/>
                  </a:lnTo>
                  <a:lnTo>
                    <a:pt x="75000" y="104251"/>
                  </a:lnTo>
                  <a:lnTo>
                    <a:pt x="77944" y="106771"/>
                  </a:lnTo>
                  <a:lnTo>
                    <a:pt x="80797" y="109291"/>
                  </a:lnTo>
                  <a:lnTo>
                    <a:pt x="83558" y="111496"/>
                  </a:lnTo>
                  <a:lnTo>
                    <a:pt x="86273" y="113700"/>
                  </a:lnTo>
                  <a:lnTo>
                    <a:pt x="88895" y="115275"/>
                  </a:lnTo>
                  <a:lnTo>
                    <a:pt x="91426" y="116535"/>
                  </a:lnTo>
                  <a:lnTo>
                    <a:pt x="93865" y="117795"/>
                  </a:lnTo>
                  <a:lnTo>
                    <a:pt x="96257" y="118740"/>
                  </a:lnTo>
                  <a:lnTo>
                    <a:pt x="98604" y="119370"/>
                  </a:lnTo>
                  <a:lnTo>
                    <a:pt x="100858" y="120000"/>
                  </a:lnTo>
                  <a:lnTo>
                    <a:pt x="103021" y="120000"/>
                  </a:lnTo>
                  <a:lnTo>
                    <a:pt x="105138" y="120000"/>
                  </a:lnTo>
                  <a:lnTo>
                    <a:pt x="107208" y="119685"/>
                  </a:lnTo>
                  <a:lnTo>
                    <a:pt x="109187" y="119370"/>
                  </a:lnTo>
                  <a:lnTo>
                    <a:pt x="111119" y="118740"/>
                  </a:lnTo>
                  <a:lnTo>
                    <a:pt x="113006" y="117795"/>
                  </a:lnTo>
                  <a:lnTo>
                    <a:pt x="114846" y="116535"/>
                  </a:lnTo>
                  <a:lnTo>
                    <a:pt x="116595" y="115275"/>
                  </a:lnTo>
                  <a:lnTo>
                    <a:pt x="118343" y="114015"/>
                  </a:lnTo>
                  <a:lnTo>
                    <a:pt x="120000" y="112440"/>
                  </a:lnTo>
                  <a:lnTo>
                    <a:pt x="120000" y="112440"/>
                  </a:lnTo>
                  <a:close/>
                </a:path>
              </a:pathLst>
            </a:custGeom>
            <a:solidFill>
              <a:schemeClr val="lt2">
                <a:alpha val="40000"/>
              </a:schemeClr>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4" name="Shape 14"/>
            <p:cNvSpPr/>
            <p:nvPr/>
          </p:nvSpPr>
          <p:spPr>
            <a:xfrm>
              <a:off x="3175" y="4335462"/>
              <a:ext cx="8166099" cy="1101725"/>
            </a:xfrm>
            <a:custGeom>
              <a:avLst/>
              <a:gdLst/>
              <a:ahLst/>
              <a:cxnLst/>
              <a:rect l="0" t="0" r="0" b="0"/>
              <a:pathLst>
                <a:path w="120000" h="120000" extrusionOk="0">
                  <a:moveTo>
                    <a:pt x="0" y="12103"/>
                  </a:moveTo>
                  <a:lnTo>
                    <a:pt x="0" y="12103"/>
                  </a:lnTo>
                  <a:lnTo>
                    <a:pt x="419" y="11412"/>
                  </a:lnTo>
                  <a:lnTo>
                    <a:pt x="1679" y="9682"/>
                  </a:lnTo>
                  <a:lnTo>
                    <a:pt x="3825" y="7262"/>
                  </a:lnTo>
                  <a:lnTo>
                    <a:pt x="5225" y="5878"/>
                  </a:lnTo>
                  <a:lnTo>
                    <a:pt x="6858" y="4495"/>
                  </a:lnTo>
                  <a:lnTo>
                    <a:pt x="8678" y="3458"/>
                  </a:lnTo>
                  <a:lnTo>
                    <a:pt x="10777" y="2420"/>
                  </a:lnTo>
                  <a:lnTo>
                    <a:pt x="13063" y="1383"/>
                  </a:lnTo>
                  <a:lnTo>
                    <a:pt x="15629" y="691"/>
                  </a:lnTo>
                  <a:lnTo>
                    <a:pt x="18429" y="345"/>
                  </a:lnTo>
                  <a:lnTo>
                    <a:pt x="21461" y="0"/>
                  </a:lnTo>
                  <a:lnTo>
                    <a:pt x="24727" y="345"/>
                  </a:lnTo>
                  <a:lnTo>
                    <a:pt x="28227" y="1037"/>
                  </a:lnTo>
                  <a:lnTo>
                    <a:pt x="32006" y="2420"/>
                  </a:lnTo>
                  <a:lnTo>
                    <a:pt x="36018" y="4149"/>
                  </a:lnTo>
                  <a:lnTo>
                    <a:pt x="40264" y="6916"/>
                  </a:lnTo>
                  <a:lnTo>
                    <a:pt x="44790" y="10028"/>
                  </a:lnTo>
                  <a:lnTo>
                    <a:pt x="49595" y="13832"/>
                  </a:lnTo>
                  <a:lnTo>
                    <a:pt x="54634" y="18328"/>
                  </a:lnTo>
                  <a:lnTo>
                    <a:pt x="59953" y="23861"/>
                  </a:lnTo>
                  <a:lnTo>
                    <a:pt x="65505" y="30086"/>
                  </a:lnTo>
                  <a:lnTo>
                    <a:pt x="71337" y="37348"/>
                  </a:lnTo>
                  <a:lnTo>
                    <a:pt x="77449" y="45994"/>
                  </a:lnTo>
                  <a:lnTo>
                    <a:pt x="83841" y="55331"/>
                  </a:lnTo>
                  <a:lnTo>
                    <a:pt x="90513" y="65706"/>
                  </a:lnTo>
                  <a:lnTo>
                    <a:pt x="97465" y="77463"/>
                  </a:lnTo>
                  <a:lnTo>
                    <a:pt x="104696" y="90259"/>
                  </a:lnTo>
                  <a:lnTo>
                    <a:pt x="112208" y="104438"/>
                  </a:lnTo>
                  <a:lnTo>
                    <a:pt x="120000" y="12000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5" name="Shape 15"/>
            <p:cNvSpPr/>
            <p:nvPr/>
          </p:nvSpPr>
          <p:spPr>
            <a:xfrm>
              <a:off x="4156075" y="4316412"/>
              <a:ext cx="4940299" cy="927100"/>
            </a:xfrm>
            <a:custGeom>
              <a:avLst/>
              <a:gdLst/>
              <a:ahLst/>
              <a:cxnLst/>
              <a:rect l="0" t="0" r="0" b="0"/>
              <a:pathLst>
                <a:path w="120000" h="120000" extrusionOk="0">
                  <a:moveTo>
                    <a:pt x="0" y="119999"/>
                  </a:moveTo>
                  <a:lnTo>
                    <a:pt x="0" y="119999"/>
                  </a:lnTo>
                  <a:lnTo>
                    <a:pt x="3470" y="115068"/>
                  </a:lnTo>
                  <a:lnTo>
                    <a:pt x="12956" y="102328"/>
                  </a:lnTo>
                  <a:lnTo>
                    <a:pt x="19511" y="93698"/>
                  </a:lnTo>
                  <a:lnTo>
                    <a:pt x="27069" y="84246"/>
                  </a:lnTo>
                  <a:lnTo>
                    <a:pt x="35475" y="73972"/>
                  </a:lnTo>
                  <a:lnTo>
                    <a:pt x="44498" y="62876"/>
                  </a:lnTo>
                  <a:lnTo>
                    <a:pt x="54061" y="52191"/>
                  </a:lnTo>
                  <a:lnTo>
                    <a:pt x="63856" y="41506"/>
                  </a:lnTo>
                  <a:lnTo>
                    <a:pt x="73881" y="31643"/>
                  </a:lnTo>
                  <a:lnTo>
                    <a:pt x="83830" y="22191"/>
                  </a:lnTo>
                  <a:lnTo>
                    <a:pt x="88766" y="18082"/>
                  </a:lnTo>
                  <a:lnTo>
                    <a:pt x="93547" y="13972"/>
                  </a:lnTo>
                  <a:lnTo>
                    <a:pt x="98329" y="10684"/>
                  </a:lnTo>
                  <a:lnTo>
                    <a:pt x="102956" y="7397"/>
                  </a:lnTo>
                  <a:lnTo>
                    <a:pt x="107506" y="4931"/>
                  </a:lnTo>
                  <a:lnTo>
                    <a:pt x="111825" y="2876"/>
                  </a:lnTo>
                  <a:lnTo>
                    <a:pt x="115989" y="1232"/>
                  </a:lnTo>
                  <a:lnTo>
                    <a:pt x="120000" y="0"/>
                  </a:lnTo>
                </a:path>
              </a:pathLst>
            </a:cu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sp>
          <p:nvSpPr>
            <p:cNvPr id="16" name="Shape 16"/>
            <p:cNvSpPr/>
            <p:nvPr/>
          </p:nvSpPr>
          <p:spPr>
            <a:xfrm>
              <a:off x="-3905251" y="4294187"/>
              <a:ext cx="13027839" cy="1892300"/>
            </a:xfrm>
            <a:custGeom>
              <a:avLst/>
              <a:gdLst/>
              <a:ahLst/>
              <a:cxnLst/>
              <a:rect l="0" t="0" r="0" b="0"/>
              <a:pathLst>
                <a:path w="120000" h="120000" extrusionOk="0">
                  <a:moveTo>
                    <a:pt x="119941" y="51543"/>
                  </a:moveTo>
                  <a:lnTo>
                    <a:pt x="119941" y="51543"/>
                  </a:lnTo>
                  <a:lnTo>
                    <a:pt x="118828" y="54563"/>
                  </a:lnTo>
                  <a:lnTo>
                    <a:pt x="117715" y="57382"/>
                  </a:lnTo>
                  <a:lnTo>
                    <a:pt x="116544" y="60000"/>
                  </a:lnTo>
                  <a:lnTo>
                    <a:pt x="115344" y="62416"/>
                  </a:lnTo>
                  <a:lnTo>
                    <a:pt x="114114" y="64832"/>
                  </a:lnTo>
                  <a:lnTo>
                    <a:pt x="112825" y="67046"/>
                  </a:lnTo>
                  <a:lnTo>
                    <a:pt x="111508" y="68859"/>
                  </a:lnTo>
                  <a:lnTo>
                    <a:pt x="110131" y="70671"/>
                  </a:lnTo>
                  <a:lnTo>
                    <a:pt x="108696" y="72281"/>
                  </a:lnTo>
                  <a:lnTo>
                    <a:pt x="107203" y="73489"/>
                  </a:lnTo>
                  <a:lnTo>
                    <a:pt x="105651" y="74697"/>
                  </a:lnTo>
                  <a:lnTo>
                    <a:pt x="104040" y="75503"/>
                  </a:lnTo>
                  <a:lnTo>
                    <a:pt x="102371" y="76308"/>
                  </a:lnTo>
                  <a:lnTo>
                    <a:pt x="100614" y="76711"/>
                  </a:lnTo>
                  <a:lnTo>
                    <a:pt x="98799" y="76711"/>
                  </a:lnTo>
                  <a:lnTo>
                    <a:pt x="96896" y="76510"/>
                  </a:lnTo>
                  <a:lnTo>
                    <a:pt x="94904" y="76107"/>
                  </a:lnTo>
                  <a:lnTo>
                    <a:pt x="92855" y="75503"/>
                  </a:lnTo>
                  <a:lnTo>
                    <a:pt x="90717" y="74496"/>
                  </a:lnTo>
                  <a:lnTo>
                    <a:pt x="88462" y="73087"/>
                  </a:lnTo>
                  <a:lnTo>
                    <a:pt x="86120" y="71476"/>
                  </a:lnTo>
                  <a:lnTo>
                    <a:pt x="83689" y="69463"/>
                  </a:lnTo>
                  <a:lnTo>
                    <a:pt x="81171" y="67248"/>
                  </a:lnTo>
                  <a:lnTo>
                    <a:pt x="78535" y="64630"/>
                  </a:lnTo>
                  <a:lnTo>
                    <a:pt x="75783" y="61610"/>
                  </a:lnTo>
                  <a:lnTo>
                    <a:pt x="72942" y="58187"/>
                  </a:lnTo>
                  <a:lnTo>
                    <a:pt x="69956" y="54362"/>
                  </a:lnTo>
                  <a:lnTo>
                    <a:pt x="66881" y="50335"/>
                  </a:lnTo>
                  <a:lnTo>
                    <a:pt x="63660" y="45704"/>
                  </a:lnTo>
                  <a:lnTo>
                    <a:pt x="60351" y="40872"/>
                  </a:lnTo>
                  <a:lnTo>
                    <a:pt x="56896" y="35637"/>
                  </a:lnTo>
                  <a:lnTo>
                    <a:pt x="53294" y="29798"/>
                  </a:lnTo>
                  <a:lnTo>
                    <a:pt x="53294" y="29798"/>
                  </a:lnTo>
                  <a:lnTo>
                    <a:pt x="49721" y="24161"/>
                  </a:lnTo>
                  <a:lnTo>
                    <a:pt x="46266" y="19328"/>
                  </a:lnTo>
                  <a:lnTo>
                    <a:pt x="42957" y="14899"/>
                  </a:lnTo>
                  <a:lnTo>
                    <a:pt x="39795" y="11275"/>
                  </a:lnTo>
                  <a:lnTo>
                    <a:pt x="36778" y="8255"/>
                  </a:lnTo>
                  <a:lnTo>
                    <a:pt x="33879" y="5637"/>
                  </a:lnTo>
                  <a:lnTo>
                    <a:pt x="31127" y="3624"/>
                  </a:lnTo>
                  <a:lnTo>
                    <a:pt x="28521" y="2013"/>
                  </a:lnTo>
                  <a:lnTo>
                    <a:pt x="26002" y="1006"/>
                  </a:lnTo>
                  <a:lnTo>
                    <a:pt x="23660" y="201"/>
                  </a:lnTo>
                  <a:lnTo>
                    <a:pt x="21405" y="0"/>
                  </a:lnTo>
                  <a:lnTo>
                    <a:pt x="19297" y="0"/>
                  </a:lnTo>
                  <a:lnTo>
                    <a:pt x="17306" y="402"/>
                  </a:lnTo>
                  <a:lnTo>
                    <a:pt x="15431" y="1006"/>
                  </a:lnTo>
                  <a:lnTo>
                    <a:pt x="13674" y="2013"/>
                  </a:lnTo>
                  <a:lnTo>
                    <a:pt x="12035" y="3020"/>
                  </a:lnTo>
                  <a:lnTo>
                    <a:pt x="10483" y="4429"/>
                  </a:lnTo>
                  <a:lnTo>
                    <a:pt x="9077" y="5838"/>
                  </a:lnTo>
                  <a:lnTo>
                    <a:pt x="7759" y="7449"/>
                  </a:lnTo>
                  <a:lnTo>
                    <a:pt x="6588" y="9261"/>
                  </a:lnTo>
                  <a:lnTo>
                    <a:pt x="5475" y="10872"/>
                  </a:lnTo>
                  <a:lnTo>
                    <a:pt x="4509" y="12684"/>
                  </a:lnTo>
                  <a:lnTo>
                    <a:pt x="3631" y="14496"/>
                  </a:lnTo>
                  <a:lnTo>
                    <a:pt x="2840" y="16107"/>
                  </a:lnTo>
                  <a:lnTo>
                    <a:pt x="2166" y="17718"/>
                  </a:lnTo>
                  <a:lnTo>
                    <a:pt x="1581" y="19328"/>
                  </a:lnTo>
                  <a:lnTo>
                    <a:pt x="702" y="21744"/>
                  </a:lnTo>
                  <a:lnTo>
                    <a:pt x="175" y="23557"/>
                  </a:lnTo>
                  <a:lnTo>
                    <a:pt x="0" y="24161"/>
                  </a:lnTo>
                  <a:lnTo>
                    <a:pt x="0" y="120000"/>
                  </a:lnTo>
                  <a:lnTo>
                    <a:pt x="119941" y="120000"/>
                  </a:lnTo>
                  <a:lnTo>
                    <a:pt x="119941" y="120000"/>
                  </a:lnTo>
                  <a:lnTo>
                    <a:pt x="120000" y="119395"/>
                  </a:lnTo>
                  <a:lnTo>
                    <a:pt x="120000" y="119395"/>
                  </a:lnTo>
                  <a:lnTo>
                    <a:pt x="120000" y="51342"/>
                  </a:lnTo>
                  <a:lnTo>
                    <a:pt x="120000" y="51342"/>
                  </a:lnTo>
                  <a:lnTo>
                    <a:pt x="119941" y="51543"/>
                  </a:lnTo>
                  <a:lnTo>
                    <a:pt x="119941" y="51543"/>
                  </a:lnTo>
                  <a:close/>
                </a:path>
              </a:pathLst>
            </a:custGeom>
            <a:solidFill>
              <a:schemeClr val="lt1"/>
            </a:soli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ndara"/>
                <a:ea typeface="Candara"/>
                <a:cs typeface="Candara"/>
                <a:sym typeface="Candara"/>
              </a:endParaRPr>
            </a:p>
          </p:txBody>
        </p:sp>
      </p:grpSp>
      <p:sp>
        <p:nvSpPr>
          <p:cNvPr id="17" name="Shape 17"/>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Candara"/>
              <a:buNone/>
              <a:defRPr sz="4400" b="0" i="0" u="none" strike="noStrike" cap="none">
                <a:solidFill>
                  <a:srgbClr val="FFFFFF"/>
                </a:solidFill>
                <a:latin typeface="Candara"/>
                <a:ea typeface="Candara"/>
                <a:cs typeface="Candara"/>
                <a:sym typeface="Candara"/>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8" name="Shape 18"/>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lvl="0" indent="0" algn="r"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19" name="Shape 19"/>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dk2"/>
                </a:solidFill>
                <a:latin typeface="Candara"/>
                <a:ea typeface="Candara"/>
                <a:cs typeface="Candara"/>
                <a:sym typeface="Candara"/>
              </a:defRPr>
            </a:lvl1pPr>
            <a:lvl2pPr marL="457200" marR="0" lvl="1" indent="0" algn="l" rtl="0">
              <a:spcBef>
                <a:spcPts val="0"/>
              </a:spcBef>
              <a:buNone/>
              <a:defRPr sz="1800" b="0" i="0" u="none" strike="noStrike" cap="none">
                <a:solidFill>
                  <a:schemeClr val="dk1"/>
                </a:solidFill>
                <a:latin typeface="Candara"/>
                <a:ea typeface="Candara"/>
                <a:cs typeface="Candara"/>
                <a:sym typeface="Candara"/>
              </a:defRPr>
            </a:lvl2pPr>
            <a:lvl3pPr marL="914400" marR="0" lvl="2" indent="0" algn="l" rtl="0">
              <a:spcBef>
                <a:spcPts val="0"/>
              </a:spcBef>
              <a:buNone/>
              <a:defRPr sz="1800" b="0" i="0" u="none" strike="noStrike" cap="none">
                <a:solidFill>
                  <a:schemeClr val="dk1"/>
                </a:solidFill>
                <a:latin typeface="Candara"/>
                <a:ea typeface="Candara"/>
                <a:cs typeface="Candara"/>
                <a:sym typeface="Candara"/>
              </a:defRPr>
            </a:lvl3pPr>
            <a:lvl4pPr marL="1371600" marR="0" lvl="3" indent="0" algn="l" rtl="0">
              <a:spcBef>
                <a:spcPts val="0"/>
              </a:spcBef>
              <a:buNone/>
              <a:defRPr sz="1800" b="0" i="0" u="none" strike="noStrike" cap="none">
                <a:solidFill>
                  <a:schemeClr val="dk1"/>
                </a:solidFill>
                <a:latin typeface="Candara"/>
                <a:ea typeface="Candara"/>
                <a:cs typeface="Candara"/>
                <a:sym typeface="Candara"/>
              </a:defRPr>
            </a:lvl4pPr>
            <a:lvl5pPr marL="1828800" marR="0" lvl="4" indent="0" algn="l" rtl="0">
              <a:spcBef>
                <a:spcPts val="0"/>
              </a:spcBef>
              <a:buNone/>
              <a:defRPr sz="1800" b="0" i="0" u="none" strike="noStrike" cap="none">
                <a:solidFill>
                  <a:schemeClr val="dk1"/>
                </a:solidFill>
                <a:latin typeface="Candara"/>
                <a:ea typeface="Candara"/>
                <a:cs typeface="Candara"/>
                <a:sym typeface="Candara"/>
              </a:defRPr>
            </a:lvl5pPr>
            <a:lvl6pPr marL="2286000" marR="0" lvl="5" indent="0" algn="l" rtl="0">
              <a:spcBef>
                <a:spcPts val="0"/>
              </a:spcBef>
              <a:buNone/>
              <a:defRPr sz="1800" b="0" i="0" u="none" strike="noStrike" cap="none">
                <a:solidFill>
                  <a:schemeClr val="dk1"/>
                </a:solidFill>
                <a:latin typeface="Candara"/>
                <a:ea typeface="Candara"/>
                <a:cs typeface="Candara"/>
                <a:sym typeface="Candara"/>
              </a:defRPr>
            </a:lvl6pPr>
            <a:lvl7pPr marL="2743200" marR="0" lvl="6" indent="0" algn="l" rtl="0">
              <a:spcBef>
                <a:spcPts val="0"/>
              </a:spcBef>
              <a:buNone/>
              <a:defRPr sz="1800" b="0" i="0" u="none" strike="noStrike" cap="none">
                <a:solidFill>
                  <a:schemeClr val="dk1"/>
                </a:solidFill>
                <a:latin typeface="Candara"/>
                <a:ea typeface="Candara"/>
                <a:cs typeface="Candara"/>
                <a:sym typeface="Candara"/>
              </a:defRPr>
            </a:lvl7pPr>
            <a:lvl8pPr marL="3200400" marR="0" lvl="7" indent="0" algn="l" rtl="0">
              <a:spcBef>
                <a:spcPts val="0"/>
              </a:spcBef>
              <a:buNone/>
              <a:defRPr sz="1800" b="0" i="0" u="none" strike="noStrike" cap="none">
                <a:solidFill>
                  <a:schemeClr val="dk1"/>
                </a:solidFill>
                <a:latin typeface="Candara"/>
                <a:ea typeface="Candara"/>
                <a:cs typeface="Candara"/>
                <a:sym typeface="Candara"/>
              </a:defRPr>
            </a:lvl8pPr>
            <a:lvl9pPr marL="3657600" marR="0" lvl="8" indent="0" algn="l" rtl="0">
              <a:spcBef>
                <a:spcPts val="0"/>
              </a:spcBef>
              <a:buNone/>
              <a:defRPr sz="1800" b="0" i="0" u="none" strike="noStrike" cap="none">
                <a:solidFill>
                  <a:schemeClr val="dk1"/>
                </a:solidFill>
                <a:latin typeface="Candara"/>
                <a:ea typeface="Candara"/>
                <a:cs typeface="Candara"/>
                <a:sym typeface="Candara"/>
              </a:defRPr>
            </a:lvl9pPr>
          </a:lstStyle>
          <a:p>
            <a:endParaRPr/>
          </a:p>
        </p:txBody>
      </p:sp>
      <p:sp>
        <p:nvSpPr>
          <p:cNvPr id="20" name="Shape 20"/>
          <p:cNvSpPr txBox="1">
            <a:spLocks noGrp="1"/>
          </p:cNvSpPr>
          <p:nvPr>
            <p:ph type="sldNum" idx="12"/>
          </p:nvPr>
        </p:nvSpPr>
        <p:spPr>
          <a:xfrm>
            <a:off x="3991087" y="6250162"/>
            <a:ext cx="1161826"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000" b="0" u="none">
                <a:solidFill>
                  <a:schemeClr val="dk2"/>
                </a:solidFill>
                <a:latin typeface="Candara"/>
                <a:ea typeface="Candara"/>
                <a:cs typeface="Candara"/>
                <a:sym typeface="Candara"/>
              </a:rPr>
              <a:t>‹#›</a:t>
            </a:fld>
            <a:endParaRPr lang="en-US" sz="1000" b="0" u="none">
              <a:solidFill>
                <a:schemeClr val="dk2"/>
              </a:solidFill>
              <a:latin typeface="Candara"/>
              <a:ea typeface="Candara"/>
              <a:cs typeface="Candara"/>
              <a:sym typeface="Candara"/>
            </a:endParaRPr>
          </a:p>
        </p:txBody>
      </p:sp>
      <p:sp>
        <p:nvSpPr>
          <p:cNvPr id="21" name="Shape 21"/>
          <p:cNvSpPr txBox="1">
            <a:spLocks noGrp="1"/>
          </p:cNvSpPr>
          <p:nvPr>
            <p:ph type="body" idx="1"/>
          </p:nvPr>
        </p:nvSpPr>
        <p:spPr>
          <a:xfrm>
            <a:off x="872066" y="2675466"/>
            <a:ext cx="7408332" cy="3450695"/>
          </a:xfrm>
          <a:prstGeom prst="rect">
            <a:avLst/>
          </a:prstGeom>
          <a:noFill/>
          <a:ln>
            <a:noFill/>
          </a:ln>
        </p:spPr>
        <p:txBody>
          <a:bodyPr lIns="91425" tIns="91425" rIns="91425" bIns="91425" anchor="t" anchorCtr="0"/>
          <a:lstStyle>
            <a:lvl1pPr marL="274320" marR="0" lvl="0" indent="-121920" algn="l" rtl="0">
              <a:spcBef>
                <a:spcPts val="480"/>
              </a:spcBef>
              <a:buClr>
                <a:schemeClr val="accent1"/>
              </a:buClr>
              <a:buSzPct val="100000"/>
              <a:buFont typeface="Noto Sans Symbols"/>
              <a:buChar char="∗"/>
              <a:defRPr sz="2400" b="0" i="0" u="none" strike="noStrike" cap="none">
                <a:solidFill>
                  <a:schemeClr val="dk2"/>
                </a:solidFill>
                <a:latin typeface="Candara"/>
                <a:ea typeface="Candara"/>
                <a:cs typeface="Candara"/>
                <a:sym typeface="Candara"/>
              </a:defRPr>
            </a:lvl1pPr>
            <a:lvl2pPr marL="576263" marR="0" lvl="1" indent="-144462" algn="l" rtl="0">
              <a:spcBef>
                <a:spcPts val="440"/>
              </a:spcBef>
              <a:buClr>
                <a:schemeClr val="accent1"/>
              </a:buClr>
              <a:buSzPct val="100000"/>
              <a:buFont typeface="Noto Sans Symbols"/>
              <a:buChar char="∗"/>
              <a:defRPr sz="2200" b="0" i="0" u="none" strike="noStrike" cap="none">
                <a:solidFill>
                  <a:schemeClr val="dk2"/>
                </a:solidFill>
                <a:latin typeface="Candara"/>
                <a:ea typeface="Candara"/>
                <a:cs typeface="Candara"/>
                <a:sym typeface="Candara"/>
              </a:defRPr>
            </a:lvl2pPr>
            <a:lvl3pPr marL="855663" marR="0" lvl="2" indent="-106362" algn="l" rtl="0">
              <a:spcBef>
                <a:spcPts val="400"/>
              </a:spcBef>
              <a:buClr>
                <a:schemeClr val="accent1"/>
              </a:buClr>
              <a:buSzPct val="100000"/>
              <a:buFont typeface="Noto Sans Symbols"/>
              <a:buChar char="∗"/>
              <a:defRPr sz="2000" b="0" i="0" u="none" strike="noStrike" cap="none">
                <a:solidFill>
                  <a:schemeClr val="dk2"/>
                </a:solidFill>
                <a:latin typeface="Candara"/>
                <a:ea typeface="Candara"/>
                <a:cs typeface="Candara"/>
                <a:sym typeface="Candara"/>
              </a:defRPr>
            </a:lvl3pPr>
            <a:lvl4pPr marL="1143000" marR="0" lvl="3" indent="-114300" algn="l" rtl="0">
              <a:spcBef>
                <a:spcPts val="360"/>
              </a:spcBef>
              <a:buClr>
                <a:schemeClr val="accent1"/>
              </a:buClr>
              <a:buSzPct val="100000"/>
              <a:buFont typeface="Noto Sans Symbols"/>
              <a:buChar char="∗"/>
              <a:defRPr sz="1800" b="0" i="0" u="none" strike="noStrike" cap="none">
                <a:solidFill>
                  <a:schemeClr val="dk2"/>
                </a:solidFill>
                <a:latin typeface="Candara"/>
                <a:ea typeface="Candara"/>
                <a:cs typeface="Candara"/>
                <a:sym typeface="Candara"/>
              </a:defRPr>
            </a:lvl4pPr>
            <a:lvl5pPr marL="1463040" marR="0" lvl="4" indent="-129539" algn="l" rtl="0">
              <a:spcBef>
                <a:spcPts val="320"/>
              </a:spcBef>
              <a:buClr>
                <a:schemeClr val="accent1"/>
              </a:buClr>
              <a:buSzPct val="100000"/>
              <a:buFont typeface="Noto Sans Symbols"/>
              <a:buChar char="∗"/>
              <a:defRPr sz="1600" b="0" i="0" u="none" strike="noStrike" cap="none">
                <a:solidFill>
                  <a:schemeClr val="dk2"/>
                </a:solidFill>
                <a:latin typeface="Candara"/>
                <a:ea typeface="Candara"/>
                <a:cs typeface="Candara"/>
                <a:sym typeface="Candara"/>
              </a:defRPr>
            </a:lvl5pPr>
            <a:lvl6pPr marL="1783079" marR="0" lvl="5" indent="-144779"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6pPr>
            <a:lvl7pPr marL="2103120" marR="0" lvl="6" indent="-14732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7pPr>
            <a:lvl8pPr marL="2423160" marR="0" lvl="7" indent="-14986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8pPr>
            <a:lvl9pPr marL="2743200" marR="0" lvl="8" indent="-139700" algn="l" rtl="0">
              <a:spcBef>
                <a:spcPts val="384"/>
              </a:spcBef>
              <a:buClr>
                <a:schemeClr val="accent1"/>
              </a:buClr>
              <a:buSzPct val="100000"/>
              <a:buFont typeface="Noto Sans Symbols"/>
              <a:buChar char="∗"/>
              <a:defRPr sz="1400" b="0" i="0" u="none" strike="noStrike" cap="none">
                <a:solidFill>
                  <a:schemeClr val="dk2"/>
                </a:solidFill>
                <a:latin typeface="Candara"/>
                <a:ea typeface="Candara"/>
                <a:cs typeface="Candara"/>
                <a:sym typeface="Candar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lker.com/clipart-plankton.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lankton#cite_note-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ctrTitle"/>
          </p:nvPr>
        </p:nvSpPr>
        <p:spPr>
          <a:xfrm>
            <a:off x="685800" y="1600200"/>
            <a:ext cx="7772400" cy="1780107"/>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Candara"/>
              <a:buNone/>
            </a:pPr>
            <a:r>
              <a:rPr lang="en-US" sz="4400" b="0" i="0" u="none" strike="noStrike" cap="none">
                <a:solidFill>
                  <a:srgbClr val="FFFFFF"/>
                </a:solidFill>
                <a:latin typeface="Candara"/>
                <a:ea typeface="Candara"/>
                <a:cs typeface="Candara"/>
                <a:sym typeface="Candara"/>
              </a:rPr>
              <a:t>Microscopic hitchhiking:</a:t>
            </a:r>
          </a:p>
        </p:txBody>
      </p:sp>
      <p:sp>
        <p:nvSpPr>
          <p:cNvPr id="137" name="Shape 137"/>
          <p:cNvSpPr txBox="1">
            <a:spLocks noGrp="1"/>
          </p:cNvSpPr>
          <p:nvPr>
            <p:ph type="subTitle" idx="1"/>
          </p:nvPr>
        </p:nvSpPr>
        <p:spPr>
          <a:xfrm>
            <a:off x="1371600" y="3556001"/>
            <a:ext cx="6400799" cy="1473199"/>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SzPct val="25000"/>
              <a:buFont typeface="Noto Sans Symbols"/>
              <a:buNone/>
            </a:pPr>
            <a:r>
              <a:rPr lang="en-US" sz="2000" b="0" i="0" u="none" strike="noStrike" cap="none">
                <a:solidFill>
                  <a:srgbClr val="FFFFFF"/>
                </a:solidFill>
                <a:latin typeface="Candara"/>
                <a:ea typeface="Candara"/>
                <a:cs typeface="Candara"/>
                <a:sym typeface="Candara"/>
              </a:rPr>
              <a:t>Taking a trip with microbes and plankton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3498" y="1920875"/>
            <a:ext cx="5030786" cy="4205288"/>
          </a:xfrm>
          <a:prstGeom prst="rect">
            <a:avLst/>
          </a:prstGeom>
          <a:noFill/>
          <a:ln>
            <a:noFill/>
          </a:ln>
        </p:spPr>
        <p:txBody>
          <a:bodyPr lIns="91425" tIns="45700" rIns="91425" bIns="45700" anchor="t" anchorCtr="0">
            <a:noAutofit/>
          </a:bodyPr>
          <a:lstStyle/>
          <a:p>
            <a:pPr marL="274320" marR="0" lvl="0" indent="-274320" algn="ctr" rtl="0">
              <a:spcBef>
                <a:spcPts val="0"/>
              </a:spcBef>
              <a:spcAft>
                <a:spcPts val="0"/>
              </a:spcAft>
              <a:buClr>
                <a:schemeClr val="accent1"/>
              </a:buClr>
              <a:buSzPct val="100000"/>
              <a:buFont typeface="Noto Sans Symbols"/>
              <a:buChar char="∗"/>
            </a:pPr>
            <a:r>
              <a:rPr lang="en-US" sz="2400" b="0" i="1" u="none" strike="noStrike" cap="none">
                <a:solidFill>
                  <a:schemeClr val="dk2"/>
                </a:solidFill>
                <a:latin typeface="Candara"/>
                <a:ea typeface="Candara"/>
                <a:cs typeface="Candara"/>
                <a:sym typeface="Candara"/>
              </a:rPr>
              <a:t>Zoothamnium intermedium </a:t>
            </a:r>
            <a:r>
              <a:rPr lang="en-US" sz="2400" b="0" i="0" u="none" strike="noStrike" cap="none">
                <a:solidFill>
                  <a:schemeClr val="dk2"/>
                </a:solidFill>
                <a:latin typeface="Candara"/>
                <a:ea typeface="Candara"/>
                <a:cs typeface="Candara"/>
                <a:sym typeface="Candara"/>
              </a:rPr>
              <a:t>is a </a:t>
            </a:r>
            <a:r>
              <a:rPr lang="en-US" sz="2400" b="1" i="0" u="none" strike="noStrike" cap="none">
                <a:solidFill>
                  <a:schemeClr val="dk2"/>
                </a:solidFill>
                <a:latin typeface="Candara"/>
                <a:ea typeface="Candara"/>
                <a:cs typeface="Candara"/>
                <a:sym typeface="Candara"/>
              </a:rPr>
              <a:t>ciliate protist </a:t>
            </a:r>
            <a:r>
              <a:rPr lang="en-US" sz="2400" b="0" i="0" u="none" strike="noStrike" cap="none">
                <a:solidFill>
                  <a:schemeClr val="dk2"/>
                </a:solidFill>
                <a:latin typeface="Candara"/>
                <a:ea typeface="Candara"/>
                <a:cs typeface="Candara"/>
                <a:sym typeface="Candara"/>
              </a:rPr>
              <a:t>that lives on copepod hosts. </a:t>
            </a:r>
          </a:p>
          <a:p>
            <a:pPr marL="274320" marR="0" lvl="0" indent="-274320" algn="l"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217" name="Shape 217"/>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4400" b="0" i="0" u="none" strike="noStrike" cap="none">
                <a:solidFill>
                  <a:srgbClr val="FFFFFF"/>
                </a:solidFill>
                <a:latin typeface="Candara"/>
                <a:ea typeface="Candara"/>
                <a:cs typeface="Candara"/>
                <a:sym typeface="Candara"/>
              </a:rPr>
              <a:t>Who is that little guy?</a:t>
            </a:r>
          </a:p>
        </p:txBody>
      </p:sp>
      <p:pic>
        <p:nvPicPr>
          <p:cNvPr id="218" name="Shape 218" descr="Image_05.jpg"/>
          <p:cNvPicPr preferRelativeResize="0"/>
          <p:nvPr/>
        </p:nvPicPr>
        <p:blipFill rotWithShape="1">
          <a:blip r:embed="rId3">
            <a:alphaModFix/>
          </a:blip>
          <a:srcRect l="13598"/>
          <a:stretch/>
        </p:blipFill>
        <p:spPr>
          <a:xfrm rot="5400000">
            <a:off x="4758375" y="2472376"/>
            <a:ext cx="4644400" cy="4031596"/>
          </a:xfrm>
          <a:prstGeom prst="rect">
            <a:avLst/>
          </a:prstGeom>
          <a:noFill/>
          <a:ln w="63500" cap="flat" cmpd="sng">
            <a:solidFill>
              <a:schemeClr val="accent2"/>
            </a:solidFill>
            <a:prstDash val="solid"/>
            <a:round/>
            <a:headEnd type="none" w="med" len="med"/>
            <a:tailEnd type="none" w="med" len="med"/>
          </a:ln>
        </p:spPr>
      </p:pic>
      <p:sp>
        <p:nvSpPr>
          <p:cNvPr id="219" name="Shape 219"/>
          <p:cNvSpPr txBox="1"/>
          <p:nvPr/>
        </p:nvSpPr>
        <p:spPr>
          <a:xfrm>
            <a:off x="1381125" y="5802996"/>
            <a:ext cx="3665537"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a:solidFill>
                  <a:srgbClr val="073E87"/>
                </a:solidFill>
                <a:latin typeface="Candara"/>
                <a:ea typeface="Candara"/>
                <a:cs typeface="Candara"/>
                <a:sym typeface="Candara"/>
              </a:rPr>
              <a:t>This is a picture of them fresh from the lab!</a:t>
            </a:r>
          </a:p>
        </p:txBody>
      </p:sp>
      <p:sp>
        <p:nvSpPr>
          <p:cNvPr id="220" name="Shape 220"/>
          <p:cNvSpPr/>
          <p:nvPr/>
        </p:nvSpPr>
        <p:spPr>
          <a:xfrm>
            <a:off x="3460750" y="4556125"/>
            <a:ext cx="1270000" cy="1031875"/>
          </a:xfrm>
          <a:prstGeom prst="bentArrow">
            <a:avLst>
              <a:gd name="adj1" fmla="val 25000"/>
              <a:gd name="adj2" fmla="val 25000"/>
              <a:gd name="adj3" fmla="val 25000"/>
              <a:gd name="adj4" fmla="val 43750"/>
            </a:avLst>
          </a:prstGeom>
          <a:gradFill>
            <a:gsLst>
              <a:gs pos="0">
                <a:srgbClr val="76D2FF"/>
              </a:gs>
              <a:gs pos="100000">
                <a:srgbClr val="13A1EC"/>
              </a:gs>
            </a:gsLst>
            <a:lin ang="5400000" scaled="0"/>
          </a:gradFill>
          <a:ln w="9525" cap="flat" cmpd="sng">
            <a:solidFill>
              <a:schemeClr val="accent1"/>
            </a:solidFill>
            <a:prstDash val="solid"/>
            <a:round/>
            <a:headEnd type="none" w="med" len="med"/>
            <a:tailEnd type="none" w="med" len="med"/>
          </a:ln>
          <a:effectLst>
            <a:outerShdw blurRad="50799" dist="254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None/>
            </a:pPr>
            <a:endParaRPr sz="1800">
              <a:solidFill>
                <a:schemeClr val="dk1"/>
              </a:solidFill>
              <a:latin typeface="Candara"/>
              <a:ea typeface="Candara"/>
              <a:cs typeface="Candara"/>
              <a:sym typeface="Candar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457200" y="1631273"/>
            <a:ext cx="8229600" cy="3450695"/>
          </a:xfrm>
          <a:prstGeom prst="rect">
            <a:avLst/>
          </a:prstGeom>
          <a:noFill/>
          <a:ln>
            <a:noFill/>
          </a:ln>
        </p:spPr>
        <p:txBody>
          <a:bodyPr lIns="91425" tIns="45700" rIns="91425" bIns="45700" anchor="t" anchorCtr="0">
            <a:noAutofit/>
          </a:bodyPr>
          <a:lstStyle/>
          <a:p>
            <a:pPr marL="274320" marR="0" lvl="0" indent="-274320" algn="just" rtl="0">
              <a:spcBef>
                <a:spcPts val="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Although it doesn’t damage any </a:t>
            </a:r>
            <a:r>
              <a:rPr lang="en-US" sz="2400" b="0" i="0" u="none" strike="noStrike" cap="none">
                <a:solidFill>
                  <a:srgbClr val="FF0000"/>
                </a:solidFill>
                <a:latin typeface="Candara"/>
                <a:ea typeface="Candara"/>
                <a:cs typeface="Candara"/>
                <a:sym typeface="Candara"/>
              </a:rPr>
              <a:t>copepod tissue</a:t>
            </a:r>
            <a:r>
              <a:rPr lang="en-US" sz="2400" b="0" i="0" u="none" strike="noStrike" cap="none">
                <a:solidFill>
                  <a:schemeClr val="dk2"/>
                </a:solidFill>
                <a:latin typeface="Candara"/>
                <a:ea typeface="Candara"/>
                <a:cs typeface="Candara"/>
                <a:sym typeface="Candara"/>
              </a:rPr>
              <a:t>, these hitchhikers can cause a variety of </a:t>
            </a:r>
            <a:r>
              <a:rPr lang="en-US" sz="2400" b="1" i="0" u="none" strike="noStrike" cap="none">
                <a:solidFill>
                  <a:schemeClr val="dk2"/>
                </a:solidFill>
                <a:latin typeface="Candara"/>
                <a:ea typeface="Candara"/>
                <a:cs typeface="Candara"/>
                <a:sym typeface="Candara"/>
              </a:rPr>
              <a:t>detrimental effects</a:t>
            </a:r>
            <a:r>
              <a:rPr lang="en-US" sz="2400" b="0" i="0" u="none" strike="noStrike" cap="none">
                <a:solidFill>
                  <a:schemeClr val="dk2"/>
                </a:solidFill>
                <a:latin typeface="Candara"/>
                <a:ea typeface="Candara"/>
                <a:cs typeface="Candara"/>
                <a:sym typeface="Candara"/>
              </a:rPr>
              <a:t> such as interference with feeding, locomotion, reproduction, growth, ability to survive, and even increased sensitivity to contaminants. Wow! This ciliate is not a parasite but it sure behaves like one!</a:t>
            </a:r>
          </a:p>
          <a:p>
            <a:pPr marL="274320" marR="0" lvl="0" indent="-274320" algn="l"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l" rtl="0">
              <a:spcBef>
                <a:spcPts val="480"/>
              </a:spcBef>
              <a:spcAft>
                <a:spcPts val="0"/>
              </a:spcAft>
              <a:buClr>
                <a:schemeClr val="accent1"/>
              </a:buClr>
              <a:buSzPct val="100000"/>
              <a:buFont typeface="Noto Sans Symbols"/>
              <a:buNone/>
            </a:pPr>
            <a:endParaRPr sz="2400" b="1" i="0" u="none" strike="noStrike" cap="none">
              <a:solidFill>
                <a:schemeClr val="dk2"/>
              </a:solidFill>
              <a:latin typeface="Candara"/>
              <a:ea typeface="Candara"/>
              <a:cs typeface="Candara"/>
              <a:sym typeface="Candara"/>
            </a:endParaRP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227" name="Shape 227"/>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3959" b="0" i="0" u="none" strike="noStrike" cap="none">
                <a:solidFill>
                  <a:srgbClr val="FFFFFF"/>
                </a:solidFill>
                <a:latin typeface="Candara"/>
                <a:ea typeface="Candara"/>
                <a:cs typeface="Candara"/>
                <a:sym typeface="Candara"/>
              </a:rPr>
              <a:t>So, it’s a plankton and microbe interaction?</a:t>
            </a:r>
          </a:p>
        </p:txBody>
      </p:sp>
      <p:pic>
        <p:nvPicPr>
          <p:cNvPr id="228" name="Shape 228" descr="copepb.png"/>
          <p:cNvPicPr preferRelativeResize="0"/>
          <p:nvPr/>
        </p:nvPicPr>
        <p:blipFill rotWithShape="1">
          <a:blip r:embed="rId3">
            <a:alphaModFix/>
          </a:blip>
          <a:srcRect/>
          <a:stretch/>
        </p:blipFill>
        <p:spPr>
          <a:xfrm rot="-9322906">
            <a:off x="2863390" y="3795840"/>
            <a:ext cx="3920644" cy="3380675"/>
          </a:xfrm>
          <a:prstGeom prst="rect">
            <a:avLst/>
          </a:prstGeom>
          <a:noFill/>
          <a:ln>
            <a:noFill/>
          </a:ln>
        </p:spPr>
      </p:pic>
      <p:sp>
        <p:nvSpPr>
          <p:cNvPr id="229" name="Shape 229"/>
          <p:cNvSpPr txBox="1"/>
          <p:nvPr/>
        </p:nvSpPr>
        <p:spPr>
          <a:xfrm>
            <a:off x="4259292" y="5793037"/>
            <a:ext cx="57731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Candara"/>
                <a:ea typeface="Candara"/>
                <a:cs typeface="Candara"/>
                <a:sym typeface="Candara"/>
              </a:rPr>
              <a:t> x  x</a:t>
            </a:r>
          </a:p>
        </p:txBody>
      </p:sp>
      <p:sp>
        <p:nvSpPr>
          <p:cNvPr id="230" name="Shape 230"/>
          <p:cNvSpPr/>
          <p:nvPr/>
        </p:nvSpPr>
        <p:spPr>
          <a:xfrm rot="8316088">
            <a:off x="4251347" y="5219777"/>
            <a:ext cx="654288" cy="628556"/>
          </a:xfrm>
          <a:prstGeom prst="arc">
            <a:avLst>
              <a:gd name="adj1" fmla="val 16200000"/>
              <a:gd name="adj2" fmla="val 0"/>
            </a:avLst>
          </a:prstGeom>
          <a:noFill/>
          <a:ln w="508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a:solidFill>
                <a:schemeClr val="dk1"/>
              </a:solidFill>
              <a:latin typeface="Candara"/>
              <a:ea typeface="Candara"/>
              <a:cs typeface="Candara"/>
              <a:sym typeface="Candara"/>
            </a:endParaRPr>
          </a:p>
        </p:txBody>
      </p:sp>
      <p:sp>
        <p:nvSpPr>
          <p:cNvPr id="231" name="Shape 231"/>
          <p:cNvSpPr txBox="1"/>
          <p:nvPr/>
        </p:nvSpPr>
        <p:spPr>
          <a:xfrm>
            <a:off x="-56450" y="5144275"/>
            <a:ext cx="3000000" cy="3000000"/>
          </a:xfrm>
          <a:prstGeom prst="rect">
            <a:avLst/>
          </a:prstGeom>
          <a:noFill/>
          <a:ln>
            <a:noFill/>
          </a:ln>
        </p:spPr>
        <p:txBody>
          <a:bodyPr lIns="91425" tIns="91425" rIns="91425" bIns="91425" anchor="ctr" anchorCtr="0">
            <a:noAutofit/>
          </a:bodyPr>
          <a:lstStyle/>
          <a:p>
            <a:pPr lvl="0" algn="ctr" rtl="0">
              <a:spcBef>
                <a:spcPts val="0"/>
              </a:spcBef>
              <a:buNone/>
            </a:pPr>
            <a:r>
              <a:rPr lang="en-US" sz="1200" dirty="0" err="1">
                <a:solidFill>
                  <a:srgbClr val="222222"/>
                </a:solidFill>
                <a:highlight>
                  <a:srgbClr val="FFFFFF"/>
                </a:highlight>
                <a:latin typeface="Times New Roman"/>
                <a:ea typeface="Times New Roman"/>
                <a:cs typeface="Times New Roman"/>
                <a:sym typeface="Times New Roman"/>
              </a:rPr>
              <a:t>L.Safi</a:t>
            </a:r>
            <a:r>
              <a:rPr lang="en-US" sz="1200" dirty="0">
                <a:solidFill>
                  <a:srgbClr val="222222"/>
                </a:solidFill>
                <a:highlight>
                  <a:srgbClr val="FFFFFF"/>
                </a:highlight>
                <a:latin typeface="Times New Roman"/>
                <a:ea typeface="Times New Roman"/>
                <a:cs typeface="Times New Roman"/>
                <a:sym typeface="Times New Roman"/>
              </a:rPr>
              <a:t>, adapted from </a:t>
            </a:r>
            <a:r>
              <a:rPr lang="en-US" sz="1200" u="sng" dirty="0">
                <a:solidFill>
                  <a:srgbClr val="1155CC"/>
                </a:solidFill>
                <a:highlight>
                  <a:srgbClr val="FFFFFF"/>
                </a:highlight>
                <a:latin typeface="Times New Roman"/>
                <a:ea typeface="Times New Roman"/>
                <a:cs typeface="Times New Roman"/>
                <a:sym typeface="Times New Roman"/>
                <a:hlinkClick r:id="rId4"/>
              </a:rPr>
              <a:t>http://www.clker.com/clipart-plankton.html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268940" y="1927411"/>
            <a:ext cx="8650940" cy="4407646"/>
          </a:xfrm>
          <a:prstGeom prst="rect">
            <a:avLst/>
          </a:prstGeom>
          <a:noFill/>
          <a:ln>
            <a:noFill/>
          </a:ln>
        </p:spPr>
        <p:txBody>
          <a:bodyPr lIns="91425" tIns="45700" rIns="91425" bIns="45700" anchor="t" anchorCtr="0">
            <a:noAutofit/>
          </a:bodyPr>
          <a:lstStyle/>
          <a:p>
            <a:pPr marL="274320" marR="0" lvl="0" indent="-274320" algn="just" rtl="0">
              <a:spcBef>
                <a:spcPts val="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You may be wondering what does this ciliate epibiont eat, since they only “take a ride” on top of the copepod. This ciliate feeds on </a:t>
            </a:r>
            <a:r>
              <a:rPr lang="en-US" sz="2400" b="1" i="0" u="none" strike="noStrike" cap="none">
                <a:solidFill>
                  <a:schemeClr val="dk2"/>
                </a:solidFill>
                <a:latin typeface="Candara"/>
                <a:ea typeface="Candara"/>
                <a:cs typeface="Candara"/>
                <a:sym typeface="Candara"/>
              </a:rPr>
              <a:t>bacteria</a:t>
            </a:r>
            <a:r>
              <a:rPr lang="en-US" sz="2400" b="0" i="0" u="none" strike="noStrike" cap="none">
                <a:solidFill>
                  <a:schemeClr val="dk2"/>
                </a:solidFill>
                <a:latin typeface="Candara"/>
                <a:ea typeface="Candara"/>
                <a:cs typeface="Candara"/>
                <a:sym typeface="Candara"/>
              </a:rPr>
              <a:t> from the water, and that is what we are going to research today.</a:t>
            </a:r>
          </a:p>
          <a:p>
            <a:pPr marL="274320" marR="0" lvl="0" indent="-274320" algn="just"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just" rtl="0">
              <a:spcBef>
                <a:spcPts val="48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But let’s think about the whole picture for a moment.</a:t>
            </a:r>
          </a:p>
          <a:p>
            <a:pPr marL="274320" marR="0" lvl="0" indent="-274320" algn="just" rtl="0">
              <a:spcBef>
                <a:spcPts val="48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Copepods can be found in Chesapeake Bay, right? The Bay has been experiencing eutrophication, resulting in bacterial growth, remember?</a:t>
            </a:r>
          </a:p>
          <a:p>
            <a:pPr marL="274320" marR="0" lvl="0" indent="-274320" algn="just"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238" name="Shape 238"/>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4400" b="0" i="0" u="none" strike="noStrike" cap="none">
                <a:solidFill>
                  <a:srgbClr val="FFFFFF"/>
                </a:solidFill>
                <a:latin typeface="Candara"/>
                <a:ea typeface="Candara"/>
                <a:cs typeface="Candara"/>
                <a:sym typeface="Candara"/>
              </a:rPr>
              <a:t>It’s all about the food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457200" y="1818868"/>
            <a:ext cx="8463392" cy="4307294"/>
          </a:xfrm>
          <a:prstGeom prst="rect">
            <a:avLst/>
          </a:prstGeom>
          <a:noFill/>
          <a:ln>
            <a:noFill/>
          </a:ln>
        </p:spPr>
        <p:txBody>
          <a:bodyPr lIns="91425" tIns="45700" rIns="91425" bIns="45700" anchor="t" anchorCtr="0">
            <a:noAutofit/>
          </a:bodyPr>
          <a:lstStyle/>
          <a:p>
            <a:pPr marL="274320" marR="0" lvl="0" indent="-274320" algn="just" rtl="0">
              <a:spcBef>
                <a:spcPts val="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More bacteria in the water means what for the ciliate?</a:t>
            </a:r>
          </a:p>
          <a:p>
            <a:pPr marL="274320" marR="0" lvl="0" indent="-274320" algn="just" rtl="0">
              <a:spcBef>
                <a:spcPts val="480"/>
              </a:spcBef>
              <a:spcAft>
                <a:spcPts val="0"/>
              </a:spcAft>
              <a:buClr>
                <a:schemeClr val="accent1"/>
              </a:buClr>
              <a:buSzPct val="100000"/>
              <a:buFont typeface="Noto Sans Symbols"/>
              <a:buNone/>
            </a:pPr>
            <a:endParaRPr sz="2400" b="1" i="0" u="none" strike="noStrike" cap="none">
              <a:solidFill>
                <a:schemeClr val="dk2"/>
              </a:solidFill>
              <a:latin typeface="Candara"/>
              <a:ea typeface="Candara"/>
              <a:cs typeface="Candara"/>
              <a:sym typeface="Candara"/>
            </a:endParaRPr>
          </a:p>
          <a:p>
            <a:pPr marL="274320" marR="0" lvl="0" indent="-274320" algn="just" rtl="0">
              <a:spcBef>
                <a:spcPts val="480"/>
              </a:spcBef>
              <a:spcAft>
                <a:spcPts val="0"/>
              </a:spcAft>
              <a:buClr>
                <a:schemeClr val="accent1"/>
              </a:buClr>
              <a:buSzPct val="100000"/>
              <a:buFont typeface="Noto Sans Symbols"/>
              <a:buChar char="∗"/>
            </a:pPr>
            <a:r>
              <a:rPr lang="en-US" sz="2400" b="1" i="0" u="none" strike="noStrike" cap="none">
                <a:solidFill>
                  <a:schemeClr val="dk2"/>
                </a:solidFill>
                <a:latin typeface="Candara"/>
                <a:ea typeface="Candara"/>
                <a:cs typeface="Candara"/>
                <a:sym typeface="Candara"/>
              </a:rPr>
              <a:t>What do you think this epibiont has in common with parasites? Do you think the epibiont-copepod relationship may be influenced by eutrophication?</a:t>
            </a: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245" name="Shape 245"/>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4400" b="0" i="0" u="none" strike="noStrike" cap="none">
                <a:solidFill>
                  <a:srgbClr val="FFFFFF"/>
                </a:solidFill>
                <a:latin typeface="Candara"/>
                <a:ea typeface="Candara"/>
                <a:cs typeface="Candara"/>
                <a:sym typeface="Candara"/>
              </a:rPr>
              <a:t>So…</a:t>
            </a:r>
          </a:p>
        </p:txBody>
      </p:sp>
      <p:sp>
        <p:nvSpPr>
          <p:cNvPr id="246" name="Shape 246"/>
          <p:cNvSpPr txBox="1"/>
          <p:nvPr/>
        </p:nvSpPr>
        <p:spPr>
          <a:xfrm>
            <a:off x="1144469" y="4751012"/>
            <a:ext cx="7117662" cy="58477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a:solidFill>
                  <a:srgbClr val="FF0000"/>
                </a:solidFill>
                <a:latin typeface="Candara"/>
                <a:ea typeface="Candara"/>
                <a:cs typeface="Candara"/>
                <a:sym typeface="Candara"/>
              </a:rPr>
              <a:t>Let’s get started with the next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331316" y="1822357"/>
            <a:ext cx="7949083" cy="4303806"/>
          </a:xfrm>
          <a:prstGeom prst="rect">
            <a:avLst/>
          </a:prstGeom>
          <a:noFill/>
          <a:ln>
            <a:noFill/>
          </a:ln>
        </p:spPr>
        <p:txBody>
          <a:bodyPr lIns="91425" tIns="45700" rIns="91425" bIns="45700" anchor="t" anchorCtr="0">
            <a:noAutofit/>
          </a:bodyPr>
          <a:lstStyle/>
          <a:p>
            <a:pPr marL="274320" marR="0" lvl="0" indent="-274320" algn="just" rtl="0">
              <a:spcBef>
                <a:spcPts val="0"/>
              </a:spcBef>
              <a:spcAft>
                <a:spcPts val="0"/>
              </a:spcAft>
              <a:buClr>
                <a:schemeClr val="accent1"/>
              </a:buClr>
              <a:buSzPct val="100000"/>
              <a:buFont typeface="Noto Sans Symbols"/>
              <a:buNone/>
            </a:pPr>
            <a:endParaRPr sz="2400" b="0" i="0" u="sng" strike="noStrike" cap="none" baseline="30000">
              <a:solidFill>
                <a:schemeClr val="hlink"/>
              </a:solidFill>
              <a:latin typeface="Candara"/>
              <a:ea typeface="Candara"/>
              <a:cs typeface="Candara"/>
              <a:sym typeface="Candara"/>
              <a:hlinkClick r:id="rId3"/>
            </a:endParaRPr>
          </a:p>
          <a:p>
            <a:pPr marL="274320" marR="0" lvl="0" indent="-274320" algn="l" rtl="0">
              <a:spcBef>
                <a:spcPts val="48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Yes, microbes are small. But they are definitely not all the same.</a:t>
            </a:r>
          </a:p>
          <a:p>
            <a:pPr marL="274320" marR="0" lvl="0" indent="-274320" algn="l"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l" rtl="0">
              <a:spcBef>
                <a:spcPts val="48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Microbe is a term that refers to microscopic organisms, such as bacteria, protozoa, fungi, algae, and even really small animals!</a:t>
            </a:r>
          </a:p>
          <a:p>
            <a:pPr marL="274320" marR="0" lvl="0" indent="-274320" algn="l"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l" rtl="0">
              <a:spcBef>
                <a:spcPts val="48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Not all microbes are </a:t>
            </a:r>
            <a:r>
              <a:rPr lang="en-US" sz="2400" b="1" i="0" u="none" strike="noStrike" cap="none">
                <a:solidFill>
                  <a:schemeClr val="dk2"/>
                </a:solidFill>
                <a:latin typeface="Candara"/>
                <a:ea typeface="Candara"/>
                <a:cs typeface="Candara"/>
                <a:sym typeface="Candara"/>
              </a:rPr>
              <a:t>pathogenic</a:t>
            </a:r>
            <a:r>
              <a:rPr lang="en-US" sz="2400" b="0" i="0" u="none" strike="noStrike" cap="none">
                <a:solidFill>
                  <a:schemeClr val="dk2"/>
                </a:solidFill>
                <a:latin typeface="Candara"/>
                <a:ea typeface="Candara"/>
                <a:cs typeface="Candara"/>
                <a:sym typeface="Candara"/>
              </a:rPr>
              <a:t>, and without them, we probably wouldn’t be able to breathe or eat.</a:t>
            </a: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144" name="Shape 144"/>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3959" b="0" i="0" u="none" strike="noStrike" cap="none">
                <a:solidFill>
                  <a:srgbClr val="FFFFFF"/>
                </a:solidFill>
                <a:latin typeface="Candara"/>
                <a:ea typeface="Candara"/>
                <a:cs typeface="Candara"/>
                <a:sym typeface="Candara"/>
              </a:rPr>
              <a:t>Microbes? Plankton?</a:t>
            </a:r>
            <a:br>
              <a:rPr lang="en-US" sz="3959" b="0" i="0" u="none" strike="noStrike" cap="none">
                <a:solidFill>
                  <a:srgbClr val="FFFFFF"/>
                </a:solidFill>
                <a:latin typeface="Candara"/>
                <a:ea typeface="Candara"/>
                <a:cs typeface="Candara"/>
                <a:sym typeface="Candara"/>
              </a:rPr>
            </a:br>
            <a:endParaRPr lang="en-US" sz="3959" b="0" i="0" u="none" strike="noStrike" cap="none">
              <a:solidFill>
                <a:srgbClr val="FFFFFF"/>
              </a:solidFill>
              <a:latin typeface="Candara"/>
              <a:ea typeface="Candara"/>
              <a:cs typeface="Candara"/>
              <a:sym typeface="Candar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872066" y="2319914"/>
            <a:ext cx="7408332" cy="3450695"/>
          </a:xfrm>
          <a:prstGeom prst="rect">
            <a:avLst/>
          </a:prstGeom>
          <a:noFill/>
          <a:ln>
            <a:noFill/>
          </a:ln>
        </p:spPr>
        <p:txBody>
          <a:bodyPr lIns="91425" tIns="45700" rIns="91425" bIns="45700" anchor="t" anchorCtr="0">
            <a:noAutofit/>
          </a:bodyPr>
          <a:lstStyle/>
          <a:p>
            <a:pPr marL="274320" marR="0" lvl="0" indent="-274320" algn="just" rtl="0">
              <a:spcBef>
                <a:spcPts val="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Well, </a:t>
            </a:r>
            <a:r>
              <a:rPr lang="en-US" sz="2400" b="1" i="0" u="none" strike="noStrike" cap="none">
                <a:solidFill>
                  <a:schemeClr val="dk2"/>
                </a:solidFill>
                <a:latin typeface="Candara"/>
                <a:ea typeface="Candara"/>
                <a:cs typeface="Candara"/>
                <a:sym typeface="Candara"/>
              </a:rPr>
              <a:t>plankton</a:t>
            </a:r>
            <a:r>
              <a:rPr lang="en-US" sz="2400" b="0" i="0" u="none" strike="noStrike" cap="none">
                <a:solidFill>
                  <a:schemeClr val="dk2"/>
                </a:solidFill>
                <a:latin typeface="Candara"/>
                <a:ea typeface="Candara"/>
                <a:cs typeface="Candara"/>
                <a:sym typeface="Candara"/>
              </a:rPr>
              <a:t> is also not </a:t>
            </a:r>
            <a:r>
              <a:rPr lang="en-US" sz="2400" b="0" i="1" u="none" strike="noStrike" cap="none">
                <a:solidFill>
                  <a:schemeClr val="dk2"/>
                </a:solidFill>
                <a:latin typeface="Candara"/>
                <a:ea typeface="Candara"/>
                <a:cs typeface="Candara"/>
                <a:sym typeface="Candara"/>
              </a:rPr>
              <a:t>one</a:t>
            </a:r>
            <a:r>
              <a:rPr lang="en-US" sz="2400" b="0" i="0" u="none" strike="noStrike" cap="none">
                <a:solidFill>
                  <a:schemeClr val="dk2"/>
                </a:solidFill>
                <a:latin typeface="Candara"/>
                <a:ea typeface="Candara"/>
                <a:cs typeface="Candara"/>
                <a:sym typeface="Candara"/>
              </a:rPr>
              <a:t> organism, but a group of organisms that live in the water and can’t swim against currents. </a:t>
            </a:r>
          </a:p>
          <a:p>
            <a:pPr marL="274320" marR="0" lvl="0" indent="-274320" algn="just"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just" rtl="0">
              <a:spcBef>
                <a:spcPts val="48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Although they are small, plankton organisms provide </a:t>
            </a:r>
            <a:r>
              <a:rPr lang="en-US" sz="2400" b="0" i="0" u="none" strike="noStrike" cap="none">
                <a:solidFill>
                  <a:srgbClr val="FF0000"/>
                </a:solidFill>
                <a:latin typeface="Candara"/>
                <a:ea typeface="Candara"/>
                <a:cs typeface="Candara"/>
                <a:sym typeface="Candara"/>
              </a:rPr>
              <a:t>a crucial </a:t>
            </a:r>
            <a:r>
              <a:rPr lang="en-US" sz="2400" b="0" i="0" u="none" strike="noStrike" cap="none">
                <a:solidFill>
                  <a:schemeClr val="dk2"/>
                </a:solidFill>
                <a:latin typeface="Candara"/>
                <a:ea typeface="Candara"/>
                <a:cs typeface="Candara"/>
                <a:sym typeface="Candara"/>
              </a:rPr>
              <a:t>source of food to many large organisms, including commercially important fish and even whales!</a:t>
            </a: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151" name="Shape 151"/>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3959" b="0" i="0" u="none" strike="noStrike" cap="none">
                <a:solidFill>
                  <a:srgbClr val="FFFFFF"/>
                </a:solidFill>
                <a:latin typeface="Candara"/>
                <a:ea typeface="Candara"/>
                <a:cs typeface="Candara"/>
                <a:sym typeface="Candara"/>
              </a:rPr>
              <a:t>Plankton: drifter, wanderer (from Greek </a:t>
            </a:r>
            <a:r>
              <a:rPr lang="en-US" sz="3959" b="0" i="1" u="none" strike="noStrike" cap="none">
                <a:solidFill>
                  <a:srgbClr val="FFFFFF"/>
                </a:solidFill>
                <a:latin typeface="Candara"/>
                <a:ea typeface="Candara"/>
                <a:cs typeface="Candara"/>
                <a:sym typeface="Candara"/>
              </a:rPr>
              <a:t>planktos</a:t>
            </a:r>
            <a:r>
              <a:rPr lang="en-US" sz="3959" b="0" i="0" u="none" strike="noStrike" cap="none">
                <a:solidFill>
                  <a:srgbClr val="FFFFFF"/>
                </a:solidFill>
                <a:latin typeface="Candara"/>
                <a:ea typeface="Candara"/>
                <a:cs typeface="Candara"/>
                <a:sym typeface="Candara"/>
              </a:rPr>
              <a:t>)</a:t>
            </a:r>
          </a:p>
        </p:txBody>
      </p:sp>
      <p:pic>
        <p:nvPicPr>
          <p:cNvPr id="152" name="Shape 152" descr="Whale_shark_eating_plankton.JPG"/>
          <p:cNvPicPr preferRelativeResize="0"/>
          <p:nvPr/>
        </p:nvPicPr>
        <p:blipFill rotWithShape="1">
          <a:blip r:embed="rId3">
            <a:alphaModFix/>
          </a:blip>
          <a:srcRect/>
          <a:stretch/>
        </p:blipFill>
        <p:spPr>
          <a:xfrm>
            <a:off x="1227474" y="480914"/>
            <a:ext cx="7052925" cy="5289694"/>
          </a:xfrm>
          <a:prstGeom prst="rect">
            <a:avLst/>
          </a:prstGeom>
          <a:noFill/>
          <a:ln>
            <a:noFill/>
          </a:ln>
        </p:spPr>
      </p:pic>
      <p:sp>
        <p:nvSpPr>
          <p:cNvPr id="153" name="Shape 153"/>
          <p:cNvSpPr/>
          <p:nvPr/>
        </p:nvSpPr>
        <p:spPr>
          <a:xfrm>
            <a:off x="2886672" y="217927"/>
            <a:ext cx="2596234" cy="923329"/>
          </a:xfrm>
          <a:prstGeom prst="rect">
            <a:avLst/>
          </a:prstGeom>
          <a:solidFill>
            <a:srgbClr val="4584D3"/>
          </a:solidFill>
          <a:ln>
            <a:noFill/>
          </a:ln>
        </p:spPr>
        <p:txBody>
          <a:bodyPr lIns="91425" tIns="45700" rIns="91425" bIns="45700" anchor="t" anchorCtr="0">
            <a:noAutofit/>
          </a:bodyPr>
          <a:lstStyle/>
          <a:p>
            <a:pPr marL="0" marR="0" lvl="0" indent="0" algn="ctr" rtl="0">
              <a:spcBef>
                <a:spcPts val="0"/>
              </a:spcBef>
              <a:buSzPct val="25000"/>
              <a:buNone/>
            </a:pPr>
            <a:r>
              <a:rPr lang="en-US" sz="5400" b="1" cap="none">
                <a:solidFill>
                  <a:schemeClr val="dk1"/>
                </a:solidFill>
                <a:latin typeface="Candara"/>
                <a:ea typeface="Candara"/>
                <a:cs typeface="Candara"/>
                <a:sym typeface="Candara"/>
              </a:rPr>
              <a:t>Yummy!</a:t>
            </a:r>
          </a:p>
        </p:txBody>
      </p:sp>
      <p:sp>
        <p:nvSpPr>
          <p:cNvPr id="154" name="Shape 154"/>
          <p:cNvSpPr txBox="1"/>
          <p:nvPr/>
        </p:nvSpPr>
        <p:spPr>
          <a:xfrm>
            <a:off x="1227474" y="5324625"/>
            <a:ext cx="1491359" cy="461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ndara"/>
                <a:ea typeface="Candara"/>
                <a:cs typeface="Candara"/>
                <a:sym typeface="Candara"/>
              </a:rPr>
              <a:t>Jaontiveros, Wiki Commons, 2010.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540883" y="2047505"/>
            <a:ext cx="7408332" cy="3450695"/>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Some plankton species are microbes!</a:t>
            </a:r>
          </a:p>
          <a:p>
            <a:pPr marL="274320" marR="0" lvl="0" indent="-274320" algn="l" rtl="0">
              <a:spcBef>
                <a:spcPts val="480"/>
              </a:spcBef>
              <a:spcAft>
                <a:spcPts val="0"/>
              </a:spcAft>
              <a:buClr>
                <a:schemeClr val="accent1"/>
              </a:buClr>
              <a:buSzPct val="100000"/>
              <a:buFont typeface="Noto Sans Symbols"/>
              <a:buNone/>
            </a:pPr>
            <a:endParaRPr sz="2400" b="0" i="0" u="none" strike="noStrike" cap="none">
              <a:solidFill>
                <a:srgbClr val="FF0000"/>
              </a:solidFill>
              <a:latin typeface="Candara"/>
              <a:ea typeface="Candara"/>
              <a:cs typeface="Candara"/>
              <a:sym typeface="Candara"/>
            </a:endParaRPr>
          </a:p>
          <a:p>
            <a:pPr marL="274320" marR="0" lvl="0" indent="-274320" algn="l" rtl="0">
              <a:spcBef>
                <a:spcPts val="480"/>
              </a:spcBef>
              <a:spcAft>
                <a:spcPts val="0"/>
              </a:spcAft>
              <a:buClr>
                <a:schemeClr val="accent1"/>
              </a:buClr>
              <a:buSzPct val="100000"/>
              <a:buFont typeface="Noto Sans Symbols"/>
              <a:buChar char="∗"/>
            </a:pPr>
            <a:r>
              <a:rPr lang="en-US" sz="2400" b="0" i="0" u="none" strike="noStrike" cap="none">
                <a:solidFill>
                  <a:srgbClr val="FF0000"/>
                </a:solidFill>
                <a:latin typeface="Candara"/>
                <a:ea typeface="Candara"/>
                <a:cs typeface="Candara"/>
                <a:sym typeface="Candara"/>
              </a:rPr>
              <a:t>Plankton species </a:t>
            </a:r>
            <a:r>
              <a:rPr lang="en-US" sz="2400" b="0" i="0" u="none" strike="noStrike" cap="none">
                <a:solidFill>
                  <a:schemeClr val="dk2"/>
                </a:solidFill>
                <a:latin typeface="Candara"/>
                <a:ea typeface="Candara"/>
                <a:cs typeface="Candara"/>
                <a:sym typeface="Candara"/>
              </a:rPr>
              <a:t>include microbes as </a:t>
            </a:r>
            <a:r>
              <a:rPr lang="en-US" sz="2400" b="1" i="0" u="none" strike="noStrike" cap="none">
                <a:solidFill>
                  <a:schemeClr val="dk2"/>
                </a:solidFill>
                <a:latin typeface="Candara"/>
                <a:ea typeface="Candara"/>
                <a:cs typeface="Candara"/>
                <a:sym typeface="Candara"/>
              </a:rPr>
              <a:t>bacteria, microalgae, protists</a:t>
            </a:r>
            <a:r>
              <a:rPr lang="en-US" sz="2400" b="0" i="0" u="none" strike="noStrike" cap="none">
                <a:solidFill>
                  <a:schemeClr val="dk2"/>
                </a:solidFill>
                <a:latin typeface="Candara"/>
                <a:ea typeface="Candara"/>
                <a:cs typeface="Candara"/>
                <a:sym typeface="Candara"/>
              </a:rPr>
              <a:t>; and </a:t>
            </a:r>
            <a:r>
              <a:rPr lang="en-US" sz="2400" b="1" i="0" u="none" strike="noStrike" cap="none">
                <a:solidFill>
                  <a:schemeClr val="dk2"/>
                </a:solidFill>
                <a:latin typeface="Candara"/>
                <a:ea typeface="Candara"/>
                <a:cs typeface="Candara"/>
                <a:sym typeface="Candara"/>
              </a:rPr>
              <a:t>animals that can be really small </a:t>
            </a:r>
            <a:r>
              <a:rPr lang="en-US" sz="2400" b="0" i="0" u="none" strike="noStrike" cap="none">
                <a:solidFill>
                  <a:schemeClr val="dk2"/>
                </a:solidFill>
                <a:latin typeface="Candara"/>
                <a:ea typeface="Candara"/>
                <a:cs typeface="Candara"/>
                <a:sym typeface="Candara"/>
              </a:rPr>
              <a:t>as copepods (</a:t>
            </a:r>
            <a:r>
              <a:rPr lang="en-US" sz="2400" b="0" i="0" u="none" strike="noStrike" cap="none">
                <a:solidFill>
                  <a:srgbClr val="FF0000"/>
                </a:solidFill>
                <a:latin typeface="Candara"/>
                <a:ea typeface="Candara"/>
                <a:cs typeface="Candara"/>
                <a:sym typeface="Candara"/>
              </a:rPr>
              <a:t>tiny crustaceans</a:t>
            </a:r>
            <a:r>
              <a:rPr lang="en-US" sz="2400" b="0" i="0" u="none" strike="noStrike" cap="none">
                <a:solidFill>
                  <a:schemeClr val="dk2"/>
                </a:solidFill>
                <a:latin typeface="Candara"/>
                <a:ea typeface="Candara"/>
                <a:cs typeface="Candara"/>
                <a:sym typeface="Candara"/>
              </a:rPr>
              <a:t>) and as big as jellyfish. </a:t>
            </a:r>
          </a:p>
          <a:p>
            <a:pPr marL="274320" marR="0" lvl="0" indent="-274320" algn="l"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161" name="Shape 161"/>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4400" b="0" i="0" u="none" strike="noStrike" cap="none">
                <a:solidFill>
                  <a:srgbClr val="FFFFFF"/>
                </a:solidFill>
                <a:latin typeface="Candara"/>
                <a:ea typeface="Candara"/>
                <a:cs typeface="Candara"/>
                <a:sym typeface="Candara"/>
              </a:rPr>
              <a:t>Plankton</a:t>
            </a:r>
          </a:p>
        </p:txBody>
      </p:sp>
      <p:pic>
        <p:nvPicPr>
          <p:cNvPr id="162" name="Shape 162" descr="Copepodkils.jpg"/>
          <p:cNvPicPr preferRelativeResize="0"/>
          <p:nvPr/>
        </p:nvPicPr>
        <p:blipFill rotWithShape="1">
          <a:blip r:embed="rId3">
            <a:alphaModFix/>
          </a:blip>
          <a:srcRect l="10936" t="14656" r="15322" b="14583"/>
          <a:stretch/>
        </p:blipFill>
        <p:spPr>
          <a:xfrm>
            <a:off x="0" y="4645151"/>
            <a:ext cx="3072383" cy="2212848"/>
          </a:xfrm>
          <a:prstGeom prst="rect">
            <a:avLst/>
          </a:prstGeom>
          <a:noFill/>
          <a:ln>
            <a:noFill/>
          </a:ln>
        </p:spPr>
      </p:pic>
      <p:sp>
        <p:nvSpPr>
          <p:cNvPr id="163" name="Shape 163"/>
          <p:cNvSpPr txBox="1"/>
          <p:nvPr/>
        </p:nvSpPr>
        <p:spPr>
          <a:xfrm>
            <a:off x="3639787" y="4460485"/>
            <a:ext cx="3484904"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2"/>
                </a:solidFill>
                <a:latin typeface="Candara"/>
                <a:ea typeface="Candara"/>
                <a:cs typeface="Candara"/>
                <a:sym typeface="Candara"/>
              </a:rPr>
              <a:t>This is a real copepod.</a:t>
            </a:r>
          </a:p>
        </p:txBody>
      </p:sp>
      <p:sp>
        <p:nvSpPr>
          <p:cNvPr id="164" name="Shape 164"/>
          <p:cNvSpPr/>
          <p:nvPr/>
        </p:nvSpPr>
        <p:spPr>
          <a:xfrm rot="7936269">
            <a:off x="3299041" y="4829817"/>
            <a:ext cx="526607" cy="436629"/>
          </a:xfrm>
          <a:prstGeom prst="rightArrow">
            <a:avLst>
              <a:gd name="adj1" fmla="val 50000"/>
              <a:gd name="adj2" fmla="val 50000"/>
            </a:avLst>
          </a:prstGeom>
          <a:gradFill>
            <a:gsLst>
              <a:gs pos="0">
                <a:srgbClr val="76D2FF"/>
              </a:gs>
              <a:gs pos="100000">
                <a:srgbClr val="13A1EC"/>
              </a:gs>
            </a:gsLst>
            <a:lin ang="5400000" scaled="0"/>
          </a:gradFill>
          <a:ln w="9525" cap="flat" cmpd="sng">
            <a:solidFill>
              <a:schemeClr val="accent1"/>
            </a:solidFill>
            <a:prstDash val="solid"/>
            <a:round/>
            <a:headEnd type="none" w="med" len="med"/>
            <a:tailEnd type="none" w="med" len="med"/>
          </a:ln>
          <a:effectLst>
            <a:outerShdw blurRad="50799" dist="254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Candara"/>
              <a:ea typeface="Candara"/>
              <a:cs typeface="Candara"/>
              <a:sym typeface="Candara"/>
            </a:endParaRPr>
          </a:p>
        </p:txBody>
      </p:sp>
      <p:sp>
        <p:nvSpPr>
          <p:cNvPr id="165" name="Shape 165"/>
          <p:cNvSpPr txBox="1"/>
          <p:nvPr/>
        </p:nvSpPr>
        <p:spPr>
          <a:xfrm>
            <a:off x="3025350" y="6570139"/>
            <a:ext cx="2273701"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ndara"/>
                <a:ea typeface="Candara"/>
                <a:cs typeface="Candara"/>
                <a:sym typeface="Candara"/>
              </a:rPr>
              <a:t>Uwe Kils, Wiki Commons, 2005.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872066" y="2675466"/>
            <a:ext cx="7408332" cy="3450695"/>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Since plankton is so important in food webs (can anyone give examples?), it is directed affected by pollution.</a:t>
            </a:r>
          </a:p>
          <a:p>
            <a:pPr marL="274320" marR="0" lvl="0" indent="-274320" algn="l"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l" rtl="0">
              <a:spcBef>
                <a:spcPts val="48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Here in Chesapeake Bay, it faces a major threat called </a:t>
            </a:r>
            <a:r>
              <a:rPr lang="en-US" sz="2400" b="1" i="0" u="none" strike="noStrike" cap="none">
                <a:solidFill>
                  <a:srgbClr val="FF0000"/>
                </a:solidFill>
                <a:latin typeface="Candara"/>
                <a:ea typeface="Candara"/>
                <a:cs typeface="Candara"/>
                <a:sym typeface="Candara"/>
              </a:rPr>
              <a:t>eutrophication</a:t>
            </a:r>
            <a:r>
              <a:rPr lang="en-US" sz="2400" b="0" i="0" u="none" strike="noStrike" cap="none">
                <a:solidFill>
                  <a:schemeClr val="dk2"/>
                </a:solidFill>
                <a:latin typeface="Candara"/>
                <a:ea typeface="Candara"/>
                <a:cs typeface="Candara"/>
                <a:sym typeface="Candara"/>
              </a:rPr>
              <a:t>.</a:t>
            </a:r>
          </a:p>
          <a:p>
            <a:pPr marL="274320" marR="0" lvl="0" indent="-274320" algn="l" rtl="0">
              <a:spcBef>
                <a:spcPts val="480"/>
              </a:spcBef>
              <a:spcAft>
                <a:spcPts val="0"/>
              </a:spcAft>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171" name="Shape 171"/>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3959" b="0" i="0" u="none" strike="noStrike" cap="none">
                <a:solidFill>
                  <a:srgbClr val="FFFFFF"/>
                </a:solidFill>
                <a:latin typeface="Candara"/>
                <a:ea typeface="Candara"/>
                <a:cs typeface="Candara"/>
                <a:sym typeface="Candara"/>
              </a:rPr>
              <a:t>Let’s talk about their home: the water.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872066" y="2012790"/>
            <a:ext cx="7408332" cy="4199791"/>
          </a:xfrm>
          <a:prstGeom prst="rect">
            <a:avLst/>
          </a:prstGeom>
          <a:noFill/>
          <a:ln>
            <a:noFill/>
          </a:ln>
        </p:spPr>
        <p:txBody>
          <a:bodyPr lIns="91425" tIns="45700" rIns="91425" bIns="45700" anchor="t" anchorCtr="0">
            <a:noAutofit/>
          </a:bodyPr>
          <a:lstStyle/>
          <a:p>
            <a:pPr marL="274320" marR="0" lvl="0" indent="-274320" algn="l" rtl="0">
              <a:lnSpc>
                <a:spcPct val="90000"/>
              </a:lnSpc>
              <a:spcBef>
                <a:spcPts val="0"/>
              </a:spcBef>
              <a:spcAft>
                <a:spcPts val="0"/>
              </a:spcAft>
              <a:buClr>
                <a:schemeClr val="accent1"/>
              </a:buClr>
              <a:buSzPct val="100909"/>
              <a:buFont typeface="Noto Sans Symbols"/>
              <a:buChar char="∗"/>
            </a:pPr>
            <a:r>
              <a:rPr lang="en-US" sz="2220" b="1" i="0" u="none" strike="noStrike" cap="none">
                <a:solidFill>
                  <a:srgbClr val="FF0000"/>
                </a:solidFill>
                <a:latin typeface="Candara"/>
                <a:ea typeface="Candara"/>
                <a:cs typeface="Candara"/>
                <a:sym typeface="Candara"/>
              </a:rPr>
              <a:t>Eutrophication</a:t>
            </a:r>
            <a:r>
              <a:rPr lang="en-US" sz="2220" b="0" i="0" u="none" strike="noStrike" cap="none">
                <a:solidFill>
                  <a:srgbClr val="FF0000"/>
                </a:solidFill>
                <a:latin typeface="Candara"/>
                <a:ea typeface="Candara"/>
                <a:cs typeface="Candara"/>
                <a:sym typeface="Candara"/>
              </a:rPr>
              <a:t> is the water body’s </a:t>
            </a:r>
            <a:r>
              <a:rPr lang="en-US" sz="2220" b="0" i="0" u="none" strike="noStrike" cap="none">
                <a:solidFill>
                  <a:schemeClr val="dk2"/>
                </a:solidFill>
                <a:latin typeface="Candara"/>
                <a:ea typeface="Candara"/>
                <a:cs typeface="Candara"/>
                <a:sym typeface="Candara"/>
              </a:rPr>
              <a:t>response to the addition of artificial or natural </a:t>
            </a:r>
            <a:r>
              <a:rPr lang="en-US" sz="2220" b="1" i="0" u="none" strike="noStrike" cap="none">
                <a:solidFill>
                  <a:schemeClr val="dk2"/>
                </a:solidFill>
                <a:latin typeface="Candara"/>
                <a:ea typeface="Candara"/>
                <a:cs typeface="Candara"/>
                <a:sym typeface="Candara"/>
              </a:rPr>
              <a:t>nutrients</a:t>
            </a:r>
            <a:r>
              <a:rPr lang="en-US" sz="2220" b="0" i="0" u="none" strike="noStrike" cap="none">
                <a:solidFill>
                  <a:schemeClr val="dk2"/>
                </a:solidFill>
                <a:latin typeface="Candara"/>
                <a:ea typeface="Candara"/>
                <a:cs typeface="Candara"/>
                <a:sym typeface="Candara"/>
              </a:rPr>
              <a:t>, </a:t>
            </a:r>
            <a:r>
              <a:rPr lang="en-US" sz="2220" b="0" i="0" u="none" strike="noStrike" cap="none">
                <a:solidFill>
                  <a:srgbClr val="FF0000"/>
                </a:solidFill>
                <a:latin typeface="Candara"/>
                <a:ea typeface="Candara"/>
                <a:cs typeface="Candara"/>
                <a:sym typeface="Candara"/>
              </a:rPr>
              <a:t>a form of water pollution.</a:t>
            </a:r>
          </a:p>
          <a:p>
            <a:pPr marL="0" marR="0" lvl="0" indent="0" algn="l" rtl="0">
              <a:lnSpc>
                <a:spcPct val="90000"/>
              </a:lnSpc>
              <a:spcBef>
                <a:spcPts val="444"/>
              </a:spcBef>
              <a:spcAft>
                <a:spcPts val="0"/>
              </a:spcAft>
              <a:buClr>
                <a:schemeClr val="accent1"/>
              </a:buClr>
              <a:buSzPct val="25000"/>
              <a:buFont typeface="Noto Sans Symbols"/>
              <a:buNone/>
            </a:pPr>
            <a:r>
              <a:rPr lang="en-US" sz="2220" b="0" i="0" u="none" strike="noStrike" cap="none">
                <a:solidFill>
                  <a:schemeClr val="dk2"/>
                </a:solidFill>
                <a:latin typeface="Candara"/>
                <a:ea typeface="Candara"/>
                <a:cs typeface="Candara"/>
                <a:sym typeface="Candara"/>
              </a:rPr>
              <a:t> </a:t>
            </a:r>
          </a:p>
          <a:p>
            <a:pPr marL="274320" marR="0" lvl="0" indent="-274320" algn="l" rtl="0">
              <a:lnSpc>
                <a:spcPct val="90000"/>
              </a:lnSpc>
              <a:spcBef>
                <a:spcPts val="444"/>
              </a:spcBef>
              <a:spcAft>
                <a:spcPts val="0"/>
              </a:spcAft>
              <a:buClr>
                <a:schemeClr val="accent1"/>
              </a:buClr>
              <a:buSzPct val="100909"/>
              <a:buFont typeface="Noto Sans Symbols"/>
              <a:buChar char="∗"/>
            </a:pPr>
            <a:r>
              <a:rPr lang="en-US" sz="2220" b="0" i="0" u="none" strike="noStrike" cap="none">
                <a:solidFill>
                  <a:schemeClr val="dk2"/>
                </a:solidFill>
                <a:latin typeface="Candara"/>
                <a:ea typeface="Candara"/>
                <a:cs typeface="Candara"/>
                <a:sym typeface="Candara"/>
              </a:rPr>
              <a:t>Untreated sewage, manure, paper pulp, and agricultural run-offs are sources of excess organic matter </a:t>
            </a:r>
            <a:r>
              <a:rPr lang="en-US" sz="2220" b="0" i="0" u="none" strike="noStrike" cap="none">
                <a:solidFill>
                  <a:srgbClr val="FF0000"/>
                </a:solidFill>
                <a:latin typeface="Candara"/>
                <a:ea typeface="Candara"/>
                <a:cs typeface="Candara"/>
                <a:sym typeface="Candara"/>
              </a:rPr>
              <a:t>that may result in eutrophication</a:t>
            </a:r>
            <a:r>
              <a:rPr lang="en-US" sz="2220" b="0" i="0" u="none" strike="noStrike" cap="none">
                <a:solidFill>
                  <a:schemeClr val="dk2"/>
                </a:solidFill>
                <a:latin typeface="Candara"/>
                <a:ea typeface="Candara"/>
                <a:cs typeface="Candara"/>
                <a:sym typeface="Candara"/>
              </a:rPr>
              <a:t>.</a:t>
            </a:r>
          </a:p>
          <a:p>
            <a:pPr marL="274320" marR="0" lvl="0" indent="-274320" algn="l" rtl="0">
              <a:lnSpc>
                <a:spcPct val="90000"/>
              </a:lnSpc>
              <a:spcBef>
                <a:spcPts val="444"/>
              </a:spcBef>
              <a:spcAft>
                <a:spcPts val="0"/>
              </a:spcAft>
              <a:buClr>
                <a:schemeClr val="accent1"/>
              </a:buClr>
              <a:buSzPct val="100909"/>
              <a:buFont typeface="Noto Sans Symbols"/>
              <a:buNone/>
            </a:pPr>
            <a:endParaRPr sz="2220" b="0" i="0" u="none" strike="noStrike" cap="none">
              <a:solidFill>
                <a:schemeClr val="dk2"/>
              </a:solidFill>
              <a:latin typeface="Candara"/>
              <a:ea typeface="Candara"/>
              <a:cs typeface="Candara"/>
              <a:sym typeface="Candara"/>
            </a:endParaRPr>
          </a:p>
          <a:p>
            <a:pPr marL="274320" marR="0" lvl="0" indent="-274320" algn="l" rtl="0">
              <a:lnSpc>
                <a:spcPct val="90000"/>
              </a:lnSpc>
              <a:spcBef>
                <a:spcPts val="444"/>
              </a:spcBef>
              <a:spcAft>
                <a:spcPts val="0"/>
              </a:spcAft>
              <a:buClr>
                <a:schemeClr val="accent1"/>
              </a:buClr>
              <a:buSzPct val="100909"/>
              <a:buFont typeface="Noto Sans Symbols"/>
              <a:buChar char="∗"/>
            </a:pPr>
            <a:r>
              <a:rPr lang="en-US" sz="2220" b="0" i="0" u="none" strike="noStrike" cap="none">
                <a:solidFill>
                  <a:schemeClr val="dk2"/>
                </a:solidFill>
                <a:latin typeface="Candara"/>
                <a:ea typeface="Candara"/>
                <a:cs typeface="Candara"/>
                <a:sym typeface="Candara"/>
              </a:rPr>
              <a:t>Eutrophication results in </a:t>
            </a:r>
            <a:r>
              <a:rPr lang="en-US" sz="2220" b="1" i="0" u="none" strike="noStrike" cap="none">
                <a:solidFill>
                  <a:schemeClr val="dk2"/>
                </a:solidFill>
                <a:latin typeface="Candara"/>
                <a:ea typeface="Candara"/>
                <a:cs typeface="Candara"/>
                <a:sym typeface="Candara"/>
              </a:rPr>
              <a:t>uncontrolled growth of bacterial populations</a:t>
            </a:r>
            <a:r>
              <a:rPr lang="en-US" sz="2220" b="0" i="0" u="none" strike="noStrike" cap="none">
                <a:solidFill>
                  <a:schemeClr val="dk2"/>
                </a:solidFill>
                <a:latin typeface="Candara"/>
                <a:ea typeface="Candara"/>
                <a:cs typeface="Candara"/>
                <a:sym typeface="Candara"/>
              </a:rPr>
              <a:t> because of the nutrient loading, which may end up depleting dissolved oxygen in the water, killing many aquatic animals. </a:t>
            </a:r>
          </a:p>
          <a:p>
            <a:pPr marL="274320" marR="0" lvl="0" indent="-274320" algn="l" rtl="0">
              <a:lnSpc>
                <a:spcPct val="90000"/>
              </a:lnSpc>
              <a:spcBef>
                <a:spcPts val="444"/>
              </a:spcBef>
              <a:buClr>
                <a:schemeClr val="accent1"/>
              </a:buClr>
              <a:buSzPct val="100909"/>
              <a:buFont typeface="Noto Sans Symbols"/>
              <a:buNone/>
            </a:pPr>
            <a:endParaRPr sz="2220" b="0" i="0" u="none" strike="noStrike" cap="none">
              <a:solidFill>
                <a:schemeClr val="dk2"/>
              </a:solidFill>
              <a:latin typeface="Candara"/>
              <a:ea typeface="Candara"/>
              <a:cs typeface="Candara"/>
              <a:sym typeface="Candara"/>
            </a:endParaRPr>
          </a:p>
        </p:txBody>
      </p:sp>
      <p:sp>
        <p:nvSpPr>
          <p:cNvPr id="177" name="Shape 177"/>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4400" b="0" i="0" u="none" strike="noStrike" cap="none">
                <a:solidFill>
                  <a:srgbClr val="FFFFFF"/>
                </a:solidFill>
                <a:latin typeface="Candara"/>
                <a:ea typeface="Candara"/>
                <a:cs typeface="Candara"/>
                <a:sym typeface="Candara"/>
              </a:rPr>
              <a:t>Eutro-what?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260111" y="1255303"/>
            <a:ext cx="8644818" cy="3450695"/>
          </a:xfrm>
          <a:prstGeom prst="rect">
            <a:avLst/>
          </a:prstGeom>
          <a:noFill/>
          <a:ln>
            <a:noFill/>
          </a:ln>
        </p:spPr>
        <p:txBody>
          <a:bodyPr lIns="91425" tIns="45700" rIns="91425" bIns="45700" anchor="t" anchorCtr="0">
            <a:noAutofit/>
          </a:bodyPr>
          <a:lstStyle/>
          <a:p>
            <a:pPr marL="274320" marR="0" lvl="0" indent="-274320" algn="just" rtl="0">
              <a:spcBef>
                <a:spcPts val="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Eutrophication can impact disease and parasite </a:t>
            </a:r>
            <a:r>
              <a:rPr lang="en-US" sz="2400" b="1" i="0" u="none" strike="noStrike" cap="none">
                <a:solidFill>
                  <a:schemeClr val="dk2"/>
                </a:solidFill>
                <a:latin typeface="Candara"/>
                <a:ea typeface="Candara"/>
                <a:cs typeface="Candara"/>
                <a:sym typeface="Candara"/>
              </a:rPr>
              <a:t>dynamics</a:t>
            </a:r>
            <a:r>
              <a:rPr lang="en-US" sz="2400" b="0" i="0" u="none" strike="noStrike" cap="none">
                <a:solidFill>
                  <a:schemeClr val="dk2"/>
                </a:solidFill>
                <a:latin typeface="Candara"/>
                <a:ea typeface="Candara"/>
                <a:cs typeface="Candara"/>
                <a:sym typeface="Candara"/>
              </a:rPr>
              <a:t>, since it affects species abundances and distribution. </a:t>
            </a:r>
          </a:p>
          <a:p>
            <a:pPr marL="274320" marR="0" lvl="0" indent="-274320" algn="just" rtl="0">
              <a:spcBef>
                <a:spcPts val="480"/>
              </a:spcBef>
              <a:spcAft>
                <a:spcPts val="0"/>
              </a:spcAft>
              <a:buClr>
                <a:schemeClr val="accent1"/>
              </a:buClr>
              <a:buSzPct val="100000"/>
              <a:buFont typeface="Noto Sans Symbols"/>
              <a:buChar char="∗"/>
            </a:pPr>
            <a:r>
              <a:rPr lang="en-US" sz="2400" b="0" i="0" u="none" strike="noStrike" cap="none">
                <a:solidFill>
                  <a:schemeClr val="dk2"/>
                </a:solidFill>
                <a:latin typeface="Candara"/>
                <a:ea typeface="Candara"/>
                <a:cs typeface="Candara"/>
                <a:sym typeface="Candara"/>
              </a:rPr>
              <a:t>Organisms are more stressed, making them more susceptible to disease and parasites. Collectively, these pathogens may be dangerous because they can continue to cause mortality even as their hosts decline, potentially leading to sustained disease or extinctions. </a:t>
            </a: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184" name="Shape 184"/>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3959" b="0" i="0" u="none" strike="noStrike" cap="none">
                <a:solidFill>
                  <a:srgbClr val="FFFFFF"/>
                </a:solidFill>
                <a:latin typeface="Candara"/>
                <a:ea typeface="Candara"/>
                <a:cs typeface="Candara"/>
                <a:sym typeface="Candara"/>
              </a:rPr>
              <a:t>Eutrophication and Diseases</a:t>
            </a:r>
            <a:br>
              <a:rPr lang="en-US" sz="3959" b="0" i="0" u="none" strike="noStrike" cap="none">
                <a:solidFill>
                  <a:srgbClr val="FFFFFF"/>
                </a:solidFill>
                <a:latin typeface="Candara"/>
                <a:ea typeface="Candara"/>
                <a:cs typeface="Candara"/>
                <a:sym typeface="Candara"/>
              </a:rPr>
            </a:br>
            <a:endParaRPr lang="en-US" sz="3959" b="0" i="0" u="none" strike="noStrike" cap="none">
              <a:solidFill>
                <a:srgbClr val="FFFFFF"/>
              </a:solidFill>
              <a:latin typeface="Candara"/>
              <a:ea typeface="Candara"/>
              <a:cs typeface="Candara"/>
              <a:sym typeface="Candara"/>
            </a:endParaRPr>
          </a:p>
        </p:txBody>
      </p:sp>
      <p:pic>
        <p:nvPicPr>
          <p:cNvPr id="185" name="Shape 185" descr="5472370872_6c9c98fe95_o.jpg"/>
          <p:cNvPicPr preferRelativeResize="0"/>
          <p:nvPr/>
        </p:nvPicPr>
        <p:blipFill rotWithShape="1">
          <a:blip r:embed="rId3">
            <a:alphaModFix/>
          </a:blip>
          <a:srcRect/>
          <a:stretch/>
        </p:blipFill>
        <p:spPr>
          <a:xfrm>
            <a:off x="4513889" y="3763676"/>
            <a:ext cx="4630112" cy="3079023"/>
          </a:xfrm>
          <a:prstGeom prst="rect">
            <a:avLst/>
          </a:prstGeom>
          <a:noFill/>
          <a:ln w="63500" cap="flat" cmpd="sng">
            <a:solidFill>
              <a:schemeClr val="accent2"/>
            </a:solidFill>
            <a:prstDash val="solid"/>
            <a:round/>
            <a:headEnd type="none" w="med" len="med"/>
            <a:tailEnd type="none" w="med" len="med"/>
          </a:ln>
        </p:spPr>
      </p:pic>
      <p:sp>
        <p:nvSpPr>
          <p:cNvPr id="186" name="Shape 186"/>
          <p:cNvSpPr txBox="1"/>
          <p:nvPr/>
        </p:nvSpPr>
        <p:spPr>
          <a:xfrm>
            <a:off x="351916" y="5888773"/>
            <a:ext cx="4051621"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a:solidFill>
                  <a:srgbClr val="073E87"/>
                </a:solidFill>
                <a:latin typeface="Candara"/>
                <a:ea typeface="Candara"/>
                <a:cs typeface="Candara"/>
                <a:sym typeface="Candara"/>
              </a:rPr>
              <a:t>Eutrophication can lead to harmful algal blooms, as some of you may have seem in the Bay.</a:t>
            </a:r>
          </a:p>
        </p:txBody>
      </p:sp>
      <p:sp>
        <p:nvSpPr>
          <p:cNvPr id="187" name="Shape 187"/>
          <p:cNvSpPr/>
          <p:nvPr/>
        </p:nvSpPr>
        <p:spPr>
          <a:xfrm>
            <a:off x="3396719" y="4987635"/>
            <a:ext cx="963934" cy="901137"/>
          </a:xfrm>
          <a:prstGeom prst="bentArrow">
            <a:avLst>
              <a:gd name="adj1" fmla="val 25000"/>
              <a:gd name="adj2" fmla="val 25000"/>
              <a:gd name="adj3" fmla="val 25000"/>
              <a:gd name="adj4" fmla="val 43750"/>
            </a:avLst>
          </a:prstGeom>
          <a:gradFill>
            <a:gsLst>
              <a:gs pos="0">
                <a:srgbClr val="76D2FF"/>
              </a:gs>
              <a:gs pos="100000">
                <a:srgbClr val="13A1EC"/>
              </a:gs>
            </a:gsLst>
            <a:lin ang="5400000" scaled="0"/>
          </a:gradFill>
          <a:ln w="9525" cap="flat" cmpd="sng">
            <a:solidFill>
              <a:schemeClr val="accent1"/>
            </a:solidFill>
            <a:prstDash val="solid"/>
            <a:round/>
            <a:headEnd type="none" w="med" len="med"/>
            <a:tailEnd type="none" w="med" len="med"/>
          </a:ln>
          <a:effectLst>
            <a:outerShdw blurRad="50799" dist="254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None/>
            </a:pPr>
            <a:endParaRPr sz="1800">
              <a:solidFill>
                <a:schemeClr val="dk1"/>
              </a:solidFill>
              <a:latin typeface="Candara"/>
              <a:ea typeface="Candara"/>
              <a:cs typeface="Candara"/>
              <a:sym typeface="Candara"/>
            </a:endParaRPr>
          </a:p>
        </p:txBody>
      </p:sp>
      <p:sp>
        <p:nvSpPr>
          <p:cNvPr id="188" name="Shape 188"/>
          <p:cNvSpPr txBox="1"/>
          <p:nvPr/>
        </p:nvSpPr>
        <p:spPr>
          <a:xfrm rot="-5400000">
            <a:off x="-1439333" y="5186122"/>
            <a:ext cx="3121889"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dirty="0" smtClean="0">
                <a:solidFill>
                  <a:schemeClr val="dk1"/>
                </a:solidFill>
                <a:latin typeface="Candara"/>
                <a:ea typeface="Candara"/>
                <a:cs typeface="Candara"/>
                <a:sym typeface="Candara"/>
              </a:rPr>
              <a:t>Adam Lindquist, Creative </a:t>
            </a:r>
            <a:r>
              <a:rPr lang="en-US" sz="1200" dirty="0">
                <a:solidFill>
                  <a:schemeClr val="dk1"/>
                </a:solidFill>
                <a:latin typeface="Candara"/>
                <a:ea typeface="Candara"/>
                <a:cs typeface="Candara"/>
                <a:sym typeface="Candara"/>
              </a:rPr>
              <a:t>Commons, 2011.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18397" y="1696207"/>
            <a:ext cx="8396088" cy="3450695"/>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2000" b="0" i="0" u="none" strike="noStrike" cap="none">
                <a:solidFill>
                  <a:schemeClr val="dk2"/>
                </a:solidFill>
                <a:latin typeface="Candara"/>
                <a:ea typeface="Candara"/>
                <a:cs typeface="Candara"/>
                <a:sym typeface="Candara"/>
              </a:rPr>
              <a:t>Now that we reviewed some important aspects about microbes, plankton, and eutrophication, let’s get a little more into a special relationship.</a:t>
            </a: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195" name="Shape 195"/>
          <p:cNvSpPr txBox="1">
            <a:spLocks noGrp="1"/>
          </p:cNvSpPr>
          <p:nvPr>
            <p:ph type="title"/>
          </p:nvPr>
        </p:nvSpPr>
        <p:spPr>
          <a:xfrm>
            <a:off x="457200" y="185332"/>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4400" b="0" i="0" u="none" strike="noStrike" cap="none">
                <a:solidFill>
                  <a:srgbClr val="FFFFFF"/>
                </a:solidFill>
                <a:latin typeface="Candara"/>
                <a:ea typeface="Candara"/>
                <a:cs typeface="Candara"/>
                <a:sym typeface="Candara"/>
              </a:rPr>
              <a:t>Quick review</a:t>
            </a:r>
          </a:p>
        </p:txBody>
      </p:sp>
      <p:pic>
        <p:nvPicPr>
          <p:cNvPr id="196" name="Shape 196" descr="cope.jpg"/>
          <p:cNvPicPr preferRelativeResize="0"/>
          <p:nvPr/>
        </p:nvPicPr>
        <p:blipFill rotWithShape="1">
          <a:blip r:embed="rId3">
            <a:alphaModFix/>
          </a:blip>
          <a:srcRect l="19390" t="6204" r="19338" b="3206"/>
          <a:stretch/>
        </p:blipFill>
        <p:spPr>
          <a:xfrm>
            <a:off x="1568275" y="2723309"/>
            <a:ext cx="1698428" cy="3138866"/>
          </a:xfrm>
          <a:prstGeom prst="rect">
            <a:avLst/>
          </a:prstGeom>
          <a:noFill/>
          <a:ln w="63500" cap="flat" cmpd="sng">
            <a:solidFill>
              <a:schemeClr val="accent2"/>
            </a:solidFill>
            <a:prstDash val="solid"/>
            <a:round/>
            <a:headEnd type="none" w="med" len="med"/>
            <a:tailEnd type="none" w="med" len="med"/>
          </a:ln>
        </p:spPr>
      </p:pic>
      <p:pic>
        <p:nvPicPr>
          <p:cNvPr id="197" name="Shape 197" descr="zooth.jpg"/>
          <p:cNvPicPr preferRelativeResize="0"/>
          <p:nvPr/>
        </p:nvPicPr>
        <p:blipFill rotWithShape="1">
          <a:blip r:embed="rId4">
            <a:alphaModFix/>
          </a:blip>
          <a:srcRect l="13879" t="7401" r="16731" b="83"/>
          <a:stretch/>
        </p:blipFill>
        <p:spPr>
          <a:xfrm>
            <a:off x="4816442" y="2708010"/>
            <a:ext cx="2970572" cy="2970572"/>
          </a:xfrm>
          <a:prstGeom prst="rect">
            <a:avLst/>
          </a:prstGeom>
          <a:noFill/>
          <a:ln w="63500" cap="flat" cmpd="sng">
            <a:solidFill>
              <a:schemeClr val="accent2"/>
            </a:solidFill>
            <a:prstDash val="solid"/>
            <a:round/>
            <a:headEnd type="none" w="med" len="med"/>
            <a:tailEnd type="none" w="med" len="med"/>
          </a:ln>
        </p:spPr>
      </p:pic>
      <p:sp>
        <p:nvSpPr>
          <p:cNvPr id="198" name="Shape 198"/>
          <p:cNvSpPr txBox="1"/>
          <p:nvPr/>
        </p:nvSpPr>
        <p:spPr>
          <a:xfrm>
            <a:off x="653256" y="5906542"/>
            <a:ext cx="3508496"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a:solidFill>
                  <a:schemeClr val="dk2"/>
                </a:solidFill>
                <a:latin typeface="Candara"/>
                <a:ea typeface="Candara"/>
                <a:cs typeface="Candara"/>
                <a:sym typeface="Candara"/>
              </a:rPr>
              <a:t>This is a copepod, a small crustacean, and the most common planktonic animal.</a:t>
            </a:r>
          </a:p>
        </p:txBody>
      </p:sp>
      <p:sp>
        <p:nvSpPr>
          <p:cNvPr id="199" name="Shape 199"/>
          <p:cNvSpPr txBox="1"/>
          <p:nvPr/>
        </p:nvSpPr>
        <p:spPr>
          <a:xfrm>
            <a:off x="4461285" y="5768842"/>
            <a:ext cx="3831614"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rgbClr val="073E87"/>
                </a:solidFill>
                <a:latin typeface="Candara"/>
                <a:ea typeface="Candara"/>
                <a:cs typeface="Candara"/>
                <a:sym typeface="Candara"/>
              </a:rPr>
              <a:t>This is a ciliate, a unicellular microbe. </a:t>
            </a:r>
          </a:p>
        </p:txBody>
      </p:sp>
      <p:sp>
        <p:nvSpPr>
          <p:cNvPr id="200" name="Shape 200"/>
          <p:cNvSpPr txBox="1"/>
          <p:nvPr/>
        </p:nvSpPr>
        <p:spPr>
          <a:xfrm rot="-5400000">
            <a:off x="-1422446" y="4207096"/>
            <a:ext cx="3121889"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ndara"/>
                <a:ea typeface="Candara"/>
                <a:cs typeface="Candara"/>
                <a:sym typeface="Candara"/>
              </a:rPr>
              <a:t>Leo Papandreou, Creative Commons, 2009.</a:t>
            </a:r>
          </a:p>
        </p:txBody>
      </p:sp>
      <p:sp>
        <p:nvSpPr>
          <p:cNvPr id="201" name="Shape 201"/>
          <p:cNvSpPr txBox="1"/>
          <p:nvPr/>
        </p:nvSpPr>
        <p:spPr>
          <a:xfrm rot="-5400000">
            <a:off x="7466334" y="4069396"/>
            <a:ext cx="3121889"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ndara"/>
                <a:ea typeface="Candara"/>
                <a:cs typeface="Candara"/>
                <a:sym typeface="Candara"/>
              </a:rPr>
              <a:t>Proyecto Agua, Creative Commons, 2009.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238126" y="1591055"/>
            <a:ext cx="8683623" cy="5092319"/>
          </a:xfrm>
          <a:prstGeom prst="rect">
            <a:avLst/>
          </a:prstGeom>
          <a:noFill/>
          <a:ln>
            <a:noFill/>
          </a:ln>
        </p:spPr>
        <p:txBody>
          <a:bodyPr lIns="91425" tIns="45700" rIns="91425" bIns="45700" anchor="t" anchorCtr="0">
            <a:noAutofit/>
          </a:bodyPr>
          <a:lstStyle/>
          <a:p>
            <a:pPr marL="274320" marR="0" lvl="0" indent="-274320" algn="just" rtl="0">
              <a:spcBef>
                <a:spcPts val="0"/>
              </a:spcBef>
              <a:spcAft>
                <a:spcPts val="0"/>
              </a:spcAft>
              <a:buClr>
                <a:schemeClr val="accent1"/>
              </a:buClr>
              <a:buSzPct val="100000"/>
              <a:buFont typeface="Noto Sans Symbols"/>
              <a:buChar char="∗"/>
            </a:pPr>
            <a:r>
              <a:rPr lang="en-US" sz="2400" b="1" i="0" u="none" strike="noStrike" cap="none">
                <a:solidFill>
                  <a:srgbClr val="FF0000"/>
                </a:solidFill>
                <a:latin typeface="Candara"/>
                <a:ea typeface="Candara"/>
                <a:cs typeface="Candara"/>
                <a:sym typeface="Candara"/>
              </a:rPr>
              <a:t>Epibiosis</a:t>
            </a:r>
            <a:r>
              <a:rPr lang="en-US" sz="2400" b="0" i="0" u="none" strike="noStrike" cap="none">
                <a:solidFill>
                  <a:srgbClr val="FF0000"/>
                </a:solidFill>
                <a:latin typeface="Candara"/>
                <a:ea typeface="Candara"/>
                <a:cs typeface="Candara"/>
                <a:sym typeface="Candara"/>
              </a:rPr>
              <a:t> is what we call when an organism attaches to the outside of another living being. </a:t>
            </a:r>
          </a:p>
          <a:p>
            <a:pPr marL="274320" marR="0" lvl="0" indent="-274320" algn="l" rtl="0">
              <a:spcBef>
                <a:spcPts val="480"/>
              </a:spcBef>
              <a:buClr>
                <a:schemeClr val="accent1"/>
              </a:buClr>
              <a:buSzPct val="100000"/>
              <a:buFont typeface="Noto Sans Symbols"/>
              <a:buNone/>
            </a:pPr>
            <a:endParaRPr sz="2400" b="0" i="0" u="none" strike="noStrike" cap="none">
              <a:solidFill>
                <a:schemeClr val="dk2"/>
              </a:solidFill>
              <a:latin typeface="Candara"/>
              <a:ea typeface="Candara"/>
              <a:cs typeface="Candara"/>
              <a:sym typeface="Candara"/>
            </a:endParaRPr>
          </a:p>
        </p:txBody>
      </p:sp>
      <p:sp>
        <p:nvSpPr>
          <p:cNvPr id="208" name="Shape 208"/>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Candara"/>
              <a:buNone/>
            </a:pPr>
            <a:r>
              <a:rPr lang="en-US" sz="3959" b="0" i="0" u="none" strike="noStrike" cap="none">
                <a:solidFill>
                  <a:srgbClr val="FFFFFF"/>
                </a:solidFill>
                <a:latin typeface="Candara"/>
                <a:ea typeface="Candara"/>
                <a:cs typeface="Candara"/>
                <a:sym typeface="Candara"/>
              </a:rPr>
              <a:t>Epibiosis</a:t>
            </a:r>
            <a:br>
              <a:rPr lang="en-US" sz="3959" b="0" i="0" u="none" strike="noStrike" cap="none">
                <a:solidFill>
                  <a:srgbClr val="FFFFFF"/>
                </a:solidFill>
                <a:latin typeface="Candara"/>
                <a:ea typeface="Candara"/>
                <a:cs typeface="Candara"/>
                <a:sym typeface="Candara"/>
              </a:rPr>
            </a:br>
            <a:endParaRPr lang="en-US" sz="3959" b="0" i="0" u="none" strike="noStrike" cap="none">
              <a:solidFill>
                <a:srgbClr val="FFFFFF"/>
              </a:solidFill>
              <a:latin typeface="Candara"/>
              <a:ea typeface="Candara"/>
              <a:cs typeface="Candara"/>
              <a:sym typeface="Candara"/>
            </a:endParaRPr>
          </a:p>
        </p:txBody>
      </p:sp>
      <p:pic>
        <p:nvPicPr>
          <p:cNvPr id="209" name="Shape 209" descr="copepodo3.jpg"/>
          <p:cNvPicPr preferRelativeResize="0"/>
          <p:nvPr/>
        </p:nvPicPr>
        <p:blipFill rotWithShape="1">
          <a:blip r:embed="rId3">
            <a:alphaModFix/>
          </a:blip>
          <a:srcRect/>
          <a:stretch/>
        </p:blipFill>
        <p:spPr>
          <a:xfrm>
            <a:off x="3581967" y="2651125"/>
            <a:ext cx="5515674" cy="4143374"/>
          </a:xfrm>
          <a:prstGeom prst="rect">
            <a:avLst/>
          </a:prstGeom>
          <a:noFill/>
          <a:ln w="63500" cap="flat" cmpd="sng">
            <a:solidFill>
              <a:schemeClr val="accent2"/>
            </a:solidFill>
            <a:prstDash val="solid"/>
            <a:round/>
            <a:headEnd type="none" w="med" len="med"/>
            <a:tailEnd type="none" w="med" len="med"/>
          </a:ln>
        </p:spPr>
      </p:pic>
      <p:sp>
        <p:nvSpPr>
          <p:cNvPr id="210" name="Shape 210"/>
          <p:cNvSpPr/>
          <p:nvPr/>
        </p:nvSpPr>
        <p:spPr>
          <a:xfrm>
            <a:off x="238126" y="3293585"/>
            <a:ext cx="3222624" cy="1938991"/>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2000">
                <a:solidFill>
                  <a:srgbClr val="073E87"/>
                </a:solidFill>
                <a:latin typeface="Candara"/>
                <a:ea typeface="Candara"/>
                <a:cs typeface="Candara"/>
                <a:sym typeface="Candara"/>
              </a:rPr>
              <a:t>Epibiotic organisms are traditionally viewed as</a:t>
            </a:r>
            <a:r>
              <a:rPr lang="en-US" sz="2000" b="1">
                <a:solidFill>
                  <a:srgbClr val="073E87"/>
                </a:solidFill>
                <a:latin typeface="Candara"/>
                <a:ea typeface="Candara"/>
                <a:cs typeface="Candara"/>
                <a:sym typeface="Candara"/>
              </a:rPr>
              <a:t> commensals</a:t>
            </a:r>
            <a:r>
              <a:rPr lang="en-US" sz="2000">
                <a:solidFill>
                  <a:srgbClr val="073E87"/>
                </a:solidFill>
                <a:latin typeface="Candara"/>
                <a:ea typeface="Candara"/>
                <a:cs typeface="Candara"/>
                <a:sym typeface="Candara"/>
              </a:rPr>
              <a:t>, but one particular species in Chesapeake Bay plankton might change that idea!</a:t>
            </a:r>
          </a:p>
        </p:txBody>
      </p:sp>
    </p:spTree>
  </p:cSld>
  <p:clrMapOvr>
    <a:masterClrMapping/>
  </p:clrMapOvr>
</p:sld>
</file>

<file path=ppt/theme/theme1.xml><?xml version="1.0" encoding="utf-8"?>
<a:theme xmlns:a="http://schemas.openxmlformats.org/drawingml/2006/main" name="Waveform">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754</Words>
  <Application>Microsoft Office PowerPoint</Application>
  <PresentationFormat>On-screen Show (4:3)</PresentationFormat>
  <Paragraphs>73</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Candara</vt:lpstr>
      <vt:lpstr>Noto Sans Symbols</vt:lpstr>
      <vt:lpstr>Times New Roman</vt:lpstr>
      <vt:lpstr>Waveform</vt:lpstr>
      <vt:lpstr>Microscopic hitchhiking:</vt:lpstr>
      <vt:lpstr>Microbes? Plankton? </vt:lpstr>
      <vt:lpstr>Plankton: drifter, wanderer (from Greek planktos)</vt:lpstr>
      <vt:lpstr>Plankton</vt:lpstr>
      <vt:lpstr>Let’s talk about their home: the water.</vt:lpstr>
      <vt:lpstr>Eutro-what?</vt:lpstr>
      <vt:lpstr>Eutrophication and Diseases </vt:lpstr>
      <vt:lpstr>Quick review</vt:lpstr>
      <vt:lpstr>Epibiosis </vt:lpstr>
      <vt:lpstr>Who is that little guy?</vt:lpstr>
      <vt:lpstr>So, it’s a plankton and microbe interaction?</vt:lpstr>
      <vt:lpstr>It’s all about the food</vt:lpstr>
      <vt:lpstr>So…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Microscopic hitchhiking:</dc:title>
  <dc:creator>Carol N Hopper-Brill</dc:creator>
  <cp:lastModifiedBy>Carol N Hopper-Brill</cp:lastModifiedBy>
  <cp:revision>3</cp:revision>
  <dcterms:modified xsi:type="dcterms:W3CDTF">2017-07-25T12:48:42Z</dcterms:modified>
</cp:coreProperties>
</file>